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3" r:id="rId7"/>
    <p:sldId id="264" r:id="rId8"/>
    <p:sldId id="268" r:id="rId9"/>
    <p:sldId id="265"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F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2EB"/>
          </a:solidFill>
        </a:fill>
      </a:tcStyle>
    </a:wholeTbl>
    <a:band2H>
      <a:tcTxStyle/>
      <a:tcStyle>
        <a:tcBdr/>
        <a:fill>
          <a:solidFill>
            <a:srgbClr val="E8EA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F7CF"/>
          </a:solidFill>
        </a:fill>
      </a:tcStyle>
    </a:wholeTbl>
    <a:band2H>
      <a:tcTxStyle/>
      <a:tcStyle>
        <a:tcBdr/>
        <a:fill>
          <a:solidFill>
            <a:srgbClr val="F0FB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CDCB"/>
          </a:solidFill>
        </a:fill>
      </a:tcStyle>
    </a:wholeTbl>
    <a:band2H>
      <a:tcTxStyle/>
      <a:tcStyle>
        <a:tcBdr/>
        <a:fill>
          <a:solidFill>
            <a:srgbClr val="FC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C8DCB-C7BC-1C4A-A020-06C062BCEECB}"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16ECDE08-4001-1648-A36E-C7FF6054840A}">
      <dgm:prSet phldrT="[Text]" custT="1"/>
      <dgm:spPr>
        <a:solidFill>
          <a:srgbClr val="CCFFCC">
            <a:alpha val="90000"/>
          </a:srgbClr>
        </a:solidFill>
      </dgm:spPr>
      <dgm:t>
        <a:bodyPr/>
        <a:lstStyle/>
        <a:p>
          <a:r>
            <a:rPr lang="en-US" sz="1100" dirty="0" err="1" smtClean="0">
              <a:latin typeface="Trebuchet MS"/>
              <a:cs typeface="Trebuchet MS"/>
            </a:rPr>
            <a:t>Pengusaha</a:t>
          </a:r>
          <a:r>
            <a:rPr lang="en-US" sz="1100" dirty="0" smtClean="0">
              <a:latin typeface="Trebuchet MS"/>
              <a:cs typeface="Trebuchet MS"/>
            </a:rPr>
            <a:t>/</a:t>
          </a:r>
          <a:r>
            <a:rPr lang="en-US" sz="1100" dirty="0" err="1" smtClean="0">
              <a:latin typeface="Trebuchet MS"/>
              <a:cs typeface="Trebuchet MS"/>
            </a:rPr>
            <a:t>peladang</a:t>
          </a:r>
          <a:r>
            <a:rPr lang="en-US" sz="1100" dirty="0" smtClean="0">
              <a:latin typeface="Trebuchet MS"/>
              <a:cs typeface="Trebuchet MS"/>
            </a:rPr>
            <a:t> </a:t>
          </a:r>
          <a:r>
            <a:rPr lang="en-US" sz="1100" dirty="0" err="1" smtClean="0">
              <a:latin typeface="Trebuchet MS"/>
              <a:cs typeface="Trebuchet MS"/>
            </a:rPr>
            <a:t>memohon</a:t>
          </a:r>
          <a:r>
            <a:rPr lang="en-US" sz="1100" dirty="0" smtClean="0">
              <a:latin typeface="Trebuchet MS"/>
              <a:cs typeface="Trebuchet MS"/>
            </a:rPr>
            <a:t> </a:t>
          </a:r>
          <a:r>
            <a:rPr lang="en-US" sz="1100" dirty="0" err="1" smtClean="0">
              <a:latin typeface="Trebuchet MS"/>
              <a:cs typeface="Trebuchet MS"/>
            </a:rPr>
            <a:t>kepada</a:t>
          </a:r>
          <a:r>
            <a:rPr lang="en-US" sz="1100" dirty="0" smtClean="0">
              <a:latin typeface="Trebuchet MS"/>
              <a:cs typeface="Trebuchet MS"/>
            </a:rPr>
            <a:t> </a:t>
          </a:r>
          <a:r>
            <a:rPr lang="en-US" sz="1100" dirty="0" err="1" smtClean="0">
              <a:latin typeface="Trebuchet MS"/>
              <a:cs typeface="Trebuchet MS"/>
            </a:rPr>
            <a:t>Jabatan</a:t>
          </a:r>
          <a:r>
            <a:rPr lang="en-US" sz="1100" dirty="0" smtClean="0">
              <a:latin typeface="Trebuchet MS"/>
              <a:cs typeface="Trebuchet MS"/>
            </a:rPr>
            <a:t> </a:t>
          </a:r>
          <a:r>
            <a:rPr lang="en-US" sz="1100" dirty="0" err="1" smtClean="0">
              <a:latin typeface="Trebuchet MS"/>
              <a:cs typeface="Trebuchet MS"/>
            </a:rPr>
            <a:t>Pertanian</a:t>
          </a:r>
          <a:r>
            <a:rPr lang="en-US" sz="1100" dirty="0" smtClean="0">
              <a:latin typeface="Trebuchet MS"/>
              <a:cs typeface="Trebuchet MS"/>
            </a:rPr>
            <a:t> </a:t>
          </a:r>
          <a:r>
            <a:rPr lang="en-US" sz="1100" dirty="0" err="1" smtClean="0">
              <a:latin typeface="Trebuchet MS"/>
              <a:cs typeface="Trebuchet MS"/>
            </a:rPr>
            <a:t>dan</a:t>
          </a:r>
          <a:r>
            <a:rPr lang="en-US" sz="1100" dirty="0" smtClean="0">
              <a:latin typeface="Trebuchet MS"/>
              <a:cs typeface="Trebuchet MS"/>
            </a:rPr>
            <a:t> </a:t>
          </a:r>
          <a:r>
            <a:rPr lang="en-US" sz="1100" dirty="0" err="1" smtClean="0">
              <a:latin typeface="Trebuchet MS"/>
              <a:cs typeface="Trebuchet MS"/>
            </a:rPr>
            <a:t>Agrimakanan</a:t>
          </a:r>
          <a:r>
            <a:rPr lang="en-US" sz="1100" dirty="0" smtClean="0">
              <a:latin typeface="Trebuchet MS"/>
              <a:cs typeface="Trebuchet MS"/>
            </a:rPr>
            <a:t> </a:t>
          </a:r>
          <a:r>
            <a:rPr lang="en-US" sz="1100" dirty="0" err="1" smtClean="0">
              <a:latin typeface="Trebuchet MS"/>
              <a:cs typeface="Trebuchet MS"/>
            </a:rPr>
            <a:t>untuk</a:t>
          </a:r>
          <a:r>
            <a:rPr lang="en-US" sz="1100" dirty="0" smtClean="0">
              <a:latin typeface="Trebuchet MS"/>
              <a:cs typeface="Trebuchet MS"/>
            </a:rPr>
            <a:t> </a:t>
          </a:r>
          <a:r>
            <a:rPr lang="en-US" sz="1100" dirty="0" err="1" smtClean="0">
              <a:latin typeface="Trebuchet MS"/>
              <a:cs typeface="Trebuchet MS"/>
            </a:rPr>
            <a:t>mengikuti</a:t>
          </a:r>
          <a:r>
            <a:rPr lang="en-US" sz="1100" dirty="0" smtClean="0">
              <a:latin typeface="Trebuchet MS"/>
              <a:cs typeface="Trebuchet MS"/>
            </a:rPr>
            <a:t> program </a:t>
          </a:r>
          <a:r>
            <a:rPr lang="en-US" sz="1100" dirty="0" err="1" smtClean="0">
              <a:latin typeface="Trebuchet MS"/>
              <a:cs typeface="Trebuchet MS"/>
            </a:rPr>
            <a:t>pengiktirafan</a:t>
          </a:r>
          <a:r>
            <a:rPr lang="en-US" sz="1100" dirty="0" smtClean="0">
              <a:latin typeface="Trebuchet MS"/>
              <a:cs typeface="Trebuchet MS"/>
            </a:rPr>
            <a:t> Brunei GAP</a:t>
          </a:r>
          <a:endParaRPr lang="en-US" sz="1100" dirty="0">
            <a:latin typeface="Trebuchet MS"/>
            <a:cs typeface="Trebuchet MS"/>
          </a:endParaRPr>
        </a:p>
      </dgm:t>
    </dgm:pt>
    <dgm:pt modelId="{A0A98AB4-C156-7D49-898E-D02DB82E36F6}" type="parTrans" cxnId="{AD2B97D6-D0E2-5B43-B01E-8FB85F71780F}">
      <dgm:prSet/>
      <dgm:spPr/>
      <dgm:t>
        <a:bodyPr/>
        <a:lstStyle/>
        <a:p>
          <a:endParaRPr lang="en-US"/>
        </a:p>
      </dgm:t>
    </dgm:pt>
    <dgm:pt modelId="{4969006D-046D-4241-B0D7-960DB4368DC1}" type="sibTrans" cxnId="{AD2B97D6-D0E2-5B43-B01E-8FB85F71780F}">
      <dgm:prSet/>
      <dgm:spPr/>
      <dgm:t>
        <a:bodyPr/>
        <a:lstStyle/>
        <a:p>
          <a:endParaRPr lang="en-US"/>
        </a:p>
      </dgm:t>
    </dgm:pt>
    <dgm:pt modelId="{E89407A1-C394-7B42-99C4-925BEF8CB02C}">
      <dgm:prSet phldrT="[Text]"/>
      <dgm:spPr/>
      <dgm:t>
        <a:bodyPr/>
        <a:lstStyle/>
        <a:p>
          <a:endParaRPr lang="en-US" dirty="0"/>
        </a:p>
      </dgm:t>
    </dgm:pt>
    <dgm:pt modelId="{B44303C8-9000-264F-8CB4-CF05EC1F2133}" type="sibTrans" cxnId="{D362A784-75CD-174B-9911-4920C61D4F03}">
      <dgm:prSet/>
      <dgm:spPr/>
      <dgm:t>
        <a:bodyPr/>
        <a:lstStyle/>
        <a:p>
          <a:endParaRPr lang="en-US"/>
        </a:p>
      </dgm:t>
    </dgm:pt>
    <dgm:pt modelId="{15A9CC46-09E4-F441-AA8D-A76D8DBD4F1E}" type="parTrans" cxnId="{D362A784-75CD-174B-9911-4920C61D4F03}">
      <dgm:prSet/>
      <dgm:spPr/>
      <dgm:t>
        <a:bodyPr/>
        <a:lstStyle/>
        <a:p>
          <a:endParaRPr lang="en-US"/>
        </a:p>
      </dgm:t>
    </dgm:pt>
    <dgm:pt modelId="{4F92C5CB-EBFD-4A48-8795-7A434DD673FE}">
      <dgm:prSet custT="1"/>
      <dgm:spPr>
        <a:solidFill>
          <a:srgbClr val="CCFFCC">
            <a:alpha val="90000"/>
          </a:srgbClr>
        </a:solidFill>
      </dgm:spPr>
      <dgm:t>
        <a:bodyPr/>
        <a:lstStyle/>
        <a:p>
          <a:r>
            <a:rPr lang="en-US" sz="1100" dirty="0" err="1" smtClean="0">
              <a:latin typeface="Trebuchet MS"/>
              <a:cs typeface="Trebuchet MS"/>
            </a:rPr>
            <a:t>Tenaga</a:t>
          </a:r>
          <a:r>
            <a:rPr lang="en-US" sz="1100" dirty="0" smtClean="0">
              <a:latin typeface="Trebuchet MS"/>
              <a:cs typeface="Trebuchet MS"/>
            </a:rPr>
            <a:t> </a:t>
          </a:r>
          <a:r>
            <a:rPr lang="en-US" sz="1100" dirty="0" err="1" smtClean="0">
              <a:latin typeface="Trebuchet MS"/>
              <a:cs typeface="Trebuchet MS"/>
            </a:rPr>
            <a:t>pengajar</a:t>
          </a:r>
          <a:r>
            <a:rPr lang="en-US" sz="1100" dirty="0" smtClean="0">
              <a:latin typeface="Trebuchet MS"/>
              <a:cs typeface="Trebuchet MS"/>
            </a:rPr>
            <a:t> Brunei GAP </a:t>
          </a:r>
          <a:r>
            <a:rPr lang="en-US" sz="1100" dirty="0" err="1" smtClean="0">
              <a:latin typeface="Trebuchet MS"/>
              <a:cs typeface="Trebuchet MS"/>
            </a:rPr>
            <a:t>membantu</a:t>
          </a:r>
          <a:r>
            <a:rPr lang="en-US" sz="1100" dirty="0" smtClean="0">
              <a:latin typeface="Trebuchet MS"/>
              <a:cs typeface="Trebuchet MS"/>
            </a:rPr>
            <a:t> </a:t>
          </a:r>
          <a:r>
            <a:rPr lang="en-US" sz="1100" dirty="0" err="1" smtClean="0">
              <a:latin typeface="Trebuchet MS"/>
              <a:cs typeface="Trebuchet MS"/>
            </a:rPr>
            <a:t>pihak</a:t>
          </a:r>
          <a:r>
            <a:rPr lang="en-US" sz="1100" dirty="0" smtClean="0">
              <a:latin typeface="Trebuchet MS"/>
              <a:cs typeface="Trebuchet MS"/>
            </a:rPr>
            <a:t> </a:t>
          </a:r>
          <a:r>
            <a:rPr lang="en-US" sz="1100" dirty="0" err="1" smtClean="0">
              <a:latin typeface="Trebuchet MS"/>
              <a:cs typeface="Trebuchet MS"/>
            </a:rPr>
            <a:t>pengusaha</a:t>
          </a:r>
          <a:r>
            <a:rPr lang="en-US" sz="1100" dirty="0" smtClean="0">
              <a:latin typeface="Trebuchet MS"/>
              <a:cs typeface="Trebuchet MS"/>
            </a:rPr>
            <a:t>/</a:t>
          </a:r>
          <a:r>
            <a:rPr lang="en-US" sz="1100" dirty="0" err="1" smtClean="0">
              <a:latin typeface="Trebuchet MS"/>
              <a:cs typeface="Trebuchet MS"/>
            </a:rPr>
            <a:t>peladang</a:t>
          </a:r>
          <a:r>
            <a:rPr lang="en-US" sz="1100" dirty="0" smtClean="0">
              <a:latin typeface="Trebuchet MS"/>
              <a:cs typeface="Trebuchet MS"/>
            </a:rPr>
            <a:t> </a:t>
          </a:r>
          <a:r>
            <a:rPr lang="en-US" sz="1100" dirty="0" err="1" smtClean="0">
              <a:latin typeface="Trebuchet MS"/>
              <a:cs typeface="Trebuchet MS"/>
            </a:rPr>
            <a:t>dalam</a:t>
          </a:r>
          <a:r>
            <a:rPr lang="en-US" sz="1100" dirty="0" smtClean="0">
              <a:latin typeface="Trebuchet MS"/>
              <a:cs typeface="Trebuchet MS"/>
            </a:rPr>
            <a:t> </a:t>
          </a:r>
          <a:r>
            <a:rPr lang="en-US" sz="1100" dirty="0" err="1" smtClean="0">
              <a:latin typeface="Trebuchet MS"/>
              <a:cs typeface="Trebuchet MS"/>
            </a:rPr>
            <a:t>meningkatkan</a:t>
          </a:r>
          <a:r>
            <a:rPr lang="en-US" sz="1100" dirty="0" smtClean="0">
              <a:latin typeface="Trebuchet MS"/>
              <a:cs typeface="Trebuchet MS"/>
            </a:rPr>
            <a:t> </a:t>
          </a:r>
          <a:r>
            <a:rPr lang="en-US" sz="1100" dirty="0" err="1" smtClean="0">
              <a:latin typeface="Trebuchet MS"/>
              <a:cs typeface="Trebuchet MS"/>
            </a:rPr>
            <a:t>atau</a:t>
          </a:r>
          <a:r>
            <a:rPr lang="en-US" sz="1100" dirty="0" smtClean="0">
              <a:latin typeface="Trebuchet MS"/>
              <a:cs typeface="Trebuchet MS"/>
            </a:rPr>
            <a:t> </a:t>
          </a:r>
          <a:r>
            <a:rPr lang="en-US" sz="1100" dirty="0" err="1" smtClean="0">
              <a:latin typeface="Trebuchet MS"/>
              <a:cs typeface="Trebuchet MS"/>
            </a:rPr>
            <a:t>mengubah</a:t>
          </a:r>
          <a:r>
            <a:rPr lang="en-US" sz="1100" dirty="0" smtClean="0">
              <a:latin typeface="Trebuchet MS"/>
              <a:cs typeface="Trebuchet MS"/>
            </a:rPr>
            <a:t> </a:t>
          </a:r>
          <a:r>
            <a:rPr lang="en-US" sz="1100" dirty="0" err="1" smtClean="0">
              <a:latin typeface="Trebuchet MS"/>
              <a:cs typeface="Trebuchet MS"/>
            </a:rPr>
            <a:t>suai</a:t>
          </a:r>
          <a:r>
            <a:rPr lang="en-US" sz="1100" dirty="0" smtClean="0">
              <a:latin typeface="Trebuchet MS"/>
              <a:cs typeface="Trebuchet MS"/>
            </a:rPr>
            <a:t> </a:t>
          </a:r>
          <a:r>
            <a:rPr lang="en-US" sz="1100" dirty="0" err="1" smtClean="0">
              <a:latin typeface="Trebuchet MS"/>
              <a:cs typeface="Trebuchet MS"/>
            </a:rPr>
            <a:t>prosedur</a:t>
          </a:r>
          <a:r>
            <a:rPr lang="en-US" sz="1100" dirty="0" smtClean="0">
              <a:latin typeface="Trebuchet MS"/>
              <a:cs typeface="Trebuchet MS"/>
            </a:rPr>
            <a:t> </a:t>
          </a:r>
          <a:r>
            <a:rPr lang="en-US" sz="1100" dirty="0" err="1" smtClean="0">
              <a:latin typeface="Trebuchet MS"/>
              <a:cs typeface="Trebuchet MS"/>
            </a:rPr>
            <a:t>bagi</a:t>
          </a:r>
          <a:r>
            <a:rPr lang="en-US" sz="1100" dirty="0" smtClean="0">
              <a:latin typeface="Trebuchet MS"/>
              <a:cs typeface="Trebuchet MS"/>
            </a:rPr>
            <a:t> </a:t>
          </a:r>
          <a:r>
            <a:rPr lang="en-US" sz="1100" dirty="0" err="1" smtClean="0">
              <a:latin typeface="Trebuchet MS"/>
              <a:cs typeface="Trebuchet MS"/>
            </a:rPr>
            <a:t>memenuhi</a:t>
          </a:r>
          <a:r>
            <a:rPr lang="en-US" sz="1100" dirty="0" smtClean="0">
              <a:latin typeface="Trebuchet MS"/>
              <a:cs typeface="Trebuchet MS"/>
            </a:rPr>
            <a:t> </a:t>
          </a:r>
          <a:r>
            <a:rPr lang="en-US" sz="1100" dirty="0" err="1" smtClean="0">
              <a:latin typeface="Trebuchet MS"/>
              <a:cs typeface="Trebuchet MS"/>
            </a:rPr>
            <a:t>keperluan</a:t>
          </a:r>
          <a:r>
            <a:rPr lang="en-US" sz="1100" dirty="0" smtClean="0">
              <a:latin typeface="Trebuchet MS"/>
              <a:cs typeface="Trebuchet MS"/>
            </a:rPr>
            <a:t> </a:t>
          </a:r>
          <a:r>
            <a:rPr lang="en-US" sz="1100" dirty="0" err="1" smtClean="0">
              <a:latin typeface="Trebuchet MS"/>
              <a:cs typeface="Trebuchet MS"/>
            </a:rPr>
            <a:t>setiap</a:t>
          </a:r>
          <a:r>
            <a:rPr lang="en-US" sz="1100" dirty="0" smtClean="0">
              <a:latin typeface="Trebuchet MS"/>
              <a:cs typeface="Trebuchet MS"/>
            </a:rPr>
            <a:t> </a:t>
          </a:r>
          <a:r>
            <a:rPr lang="en-US" sz="1100" dirty="0" err="1" smtClean="0">
              <a:latin typeface="Trebuchet MS"/>
              <a:cs typeface="Trebuchet MS"/>
            </a:rPr>
            <a:t>modul</a:t>
          </a:r>
          <a:r>
            <a:rPr lang="en-US" sz="1100" dirty="0" smtClean="0">
              <a:latin typeface="Trebuchet MS"/>
              <a:cs typeface="Trebuchet MS"/>
            </a:rPr>
            <a:t> yang </a:t>
          </a:r>
          <a:r>
            <a:rPr lang="en-US" sz="1100" dirty="0" err="1" smtClean="0">
              <a:latin typeface="Trebuchet MS"/>
              <a:cs typeface="Trebuchet MS"/>
            </a:rPr>
            <a:t>berkenaan</a:t>
          </a:r>
          <a:endParaRPr lang="en-US" sz="1100" dirty="0">
            <a:latin typeface="Trebuchet MS"/>
            <a:cs typeface="Trebuchet MS"/>
          </a:endParaRPr>
        </a:p>
      </dgm:t>
    </dgm:pt>
    <dgm:pt modelId="{6D8C29F6-5ECA-854E-AD6F-5B5352B8F590}" type="parTrans" cxnId="{2FB1A0E6-DE48-4540-9AD3-6AF662A4F706}">
      <dgm:prSet/>
      <dgm:spPr/>
      <dgm:t>
        <a:bodyPr/>
        <a:lstStyle/>
        <a:p>
          <a:endParaRPr lang="en-US"/>
        </a:p>
      </dgm:t>
    </dgm:pt>
    <dgm:pt modelId="{BFB0D936-E605-C849-B3DB-2F77E0558CEF}" type="sibTrans" cxnId="{2FB1A0E6-DE48-4540-9AD3-6AF662A4F706}">
      <dgm:prSet/>
      <dgm:spPr/>
      <dgm:t>
        <a:bodyPr/>
        <a:lstStyle/>
        <a:p>
          <a:endParaRPr lang="en-US"/>
        </a:p>
      </dgm:t>
    </dgm:pt>
    <dgm:pt modelId="{A102DE8E-23C7-3B40-8015-953229791CD5}">
      <dgm:prSet phldrT="[Text]"/>
      <dgm:spPr/>
      <dgm:t>
        <a:bodyPr/>
        <a:lstStyle/>
        <a:p>
          <a:endParaRPr lang="en-US" dirty="0"/>
        </a:p>
      </dgm:t>
    </dgm:pt>
    <dgm:pt modelId="{A4AA4EA5-36DA-6748-817D-D52B9804351B}" type="parTrans" cxnId="{440ADE0D-6DB2-E740-9BE8-D099D5FC3D2A}">
      <dgm:prSet/>
      <dgm:spPr/>
      <dgm:t>
        <a:bodyPr/>
        <a:lstStyle/>
        <a:p>
          <a:endParaRPr lang="en-US"/>
        </a:p>
      </dgm:t>
    </dgm:pt>
    <dgm:pt modelId="{5A0E6281-9258-8142-AC29-7E30A22AD661}" type="sibTrans" cxnId="{440ADE0D-6DB2-E740-9BE8-D099D5FC3D2A}">
      <dgm:prSet/>
      <dgm:spPr/>
      <dgm:t>
        <a:bodyPr/>
        <a:lstStyle/>
        <a:p>
          <a:endParaRPr lang="en-US"/>
        </a:p>
      </dgm:t>
    </dgm:pt>
    <dgm:pt modelId="{3D181613-6F71-AA4E-B458-03C285DF1404}">
      <dgm:prSet phldrT="[Text]"/>
      <dgm:spPr/>
      <dgm:t>
        <a:bodyPr/>
        <a:lstStyle/>
        <a:p>
          <a:endParaRPr lang="en-US" dirty="0"/>
        </a:p>
      </dgm:t>
    </dgm:pt>
    <dgm:pt modelId="{D43EC3D9-8ADF-CA40-806E-DCA464CC962A}" type="parTrans" cxnId="{A568E527-363F-474D-8ACB-918A3271276B}">
      <dgm:prSet/>
      <dgm:spPr/>
      <dgm:t>
        <a:bodyPr/>
        <a:lstStyle/>
        <a:p>
          <a:endParaRPr lang="en-US"/>
        </a:p>
      </dgm:t>
    </dgm:pt>
    <dgm:pt modelId="{1F3EEB6A-5C3E-0D45-BC62-E4B3E367CF6C}" type="sibTrans" cxnId="{A568E527-363F-474D-8ACB-918A3271276B}">
      <dgm:prSet/>
      <dgm:spPr/>
      <dgm:t>
        <a:bodyPr/>
        <a:lstStyle/>
        <a:p>
          <a:endParaRPr lang="en-US"/>
        </a:p>
      </dgm:t>
    </dgm:pt>
    <dgm:pt modelId="{30E44311-6B2A-D74D-921D-E99E22FF531F}">
      <dgm:prSet phldrT="[Text]"/>
      <dgm:spPr/>
      <dgm:t>
        <a:bodyPr/>
        <a:lstStyle/>
        <a:p>
          <a:endParaRPr lang="en-US" dirty="0"/>
        </a:p>
      </dgm:t>
    </dgm:pt>
    <dgm:pt modelId="{A1F7D3E1-02D3-1B46-9AE3-3A0C295048DD}" type="parTrans" cxnId="{99D2BD62-16AB-E94E-8C33-BEC2D7CED654}">
      <dgm:prSet/>
      <dgm:spPr/>
      <dgm:t>
        <a:bodyPr/>
        <a:lstStyle/>
        <a:p>
          <a:endParaRPr lang="en-US"/>
        </a:p>
      </dgm:t>
    </dgm:pt>
    <dgm:pt modelId="{B41CD1F7-D935-FD49-9560-0F1364C14DA3}" type="sibTrans" cxnId="{99D2BD62-16AB-E94E-8C33-BEC2D7CED654}">
      <dgm:prSet/>
      <dgm:spPr/>
      <dgm:t>
        <a:bodyPr/>
        <a:lstStyle/>
        <a:p>
          <a:endParaRPr lang="en-US"/>
        </a:p>
      </dgm:t>
    </dgm:pt>
    <dgm:pt modelId="{16CF76C2-533A-DA4C-BC18-53C1F0544682}">
      <dgm:prSet phldrT="[Text]"/>
      <dgm:spPr/>
      <dgm:t>
        <a:bodyPr/>
        <a:lstStyle/>
        <a:p>
          <a:endParaRPr lang="en-US" dirty="0"/>
        </a:p>
      </dgm:t>
    </dgm:pt>
    <dgm:pt modelId="{82FE75FF-3541-8D46-B6C9-E509DB3558FD}" type="parTrans" cxnId="{921E9065-7E45-1F40-9DC8-F6A062C28BC2}">
      <dgm:prSet/>
      <dgm:spPr/>
      <dgm:t>
        <a:bodyPr/>
        <a:lstStyle/>
        <a:p>
          <a:endParaRPr lang="en-US"/>
        </a:p>
      </dgm:t>
    </dgm:pt>
    <dgm:pt modelId="{EA190A6C-C4DC-F04B-A127-A1495D354C69}" type="sibTrans" cxnId="{921E9065-7E45-1F40-9DC8-F6A062C28BC2}">
      <dgm:prSet/>
      <dgm:spPr/>
      <dgm:t>
        <a:bodyPr/>
        <a:lstStyle/>
        <a:p>
          <a:endParaRPr lang="en-US"/>
        </a:p>
      </dgm:t>
    </dgm:pt>
    <dgm:pt modelId="{33F60FA7-5157-664F-A49B-85F2F7632CBD}">
      <dgm:prSet custT="1"/>
      <dgm:spPr>
        <a:solidFill>
          <a:srgbClr val="CCFFCC">
            <a:alpha val="90000"/>
          </a:srgbClr>
        </a:solidFill>
      </dgm:spPr>
      <dgm:t>
        <a:bodyPr/>
        <a:lstStyle/>
        <a:p>
          <a:r>
            <a:rPr lang="en-US" sz="1100" dirty="0" err="1" smtClean="0">
              <a:latin typeface="Trebuchet MS"/>
              <a:cs typeface="Trebuchet MS"/>
            </a:rPr>
            <a:t>Setelah</a:t>
          </a:r>
          <a:r>
            <a:rPr lang="en-US" sz="1100" dirty="0" smtClean="0">
              <a:latin typeface="Trebuchet MS"/>
              <a:cs typeface="Trebuchet MS"/>
            </a:rPr>
            <a:t> </a:t>
          </a:r>
          <a:r>
            <a:rPr lang="en-US" sz="1100" dirty="0" err="1" smtClean="0">
              <a:latin typeface="Trebuchet MS"/>
              <a:cs typeface="Trebuchet MS"/>
            </a:rPr>
            <a:t>penilaian</a:t>
          </a:r>
          <a:r>
            <a:rPr lang="en-US" sz="1100" dirty="0" smtClean="0">
              <a:latin typeface="Trebuchet MS"/>
              <a:cs typeface="Trebuchet MS"/>
            </a:rPr>
            <a:t> </a:t>
          </a:r>
          <a:r>
            <a:rPr lang="en-US" sz="1100" dirty="0" err="1" smtClean="0">
              <a:latin typeface="Trebuchet MS"/>
              <a:cs typeface="Trebuchet MS"/>
            </a:rPr>
            <a:t>mendapati</a:t>
          </a:r>
          <a:r>
            <a:rPr lang="en-US" sz="1100" dirty="0" smtClean="0">
              <a:latin typeface="Trebuchet MS"/>
              <a:cs typeface="Trebuchet MS"/>
            </a:rPr>
            <a:t> </a:t>
          </a:r>
          <a:r>
            <a:rPr lang="en-US" sz="1100" dirty="0" err="1" smtClean="0">
              <a:latin typeface="Trebuchet MS"/>
              <a:cs typeface="Trebuchet MS"/>
            </a:rPr>
            <a:t>bahawa</a:t>
          </a:r>
          <a:r>
            <a:rPr lang="en-US" sz="1100" dirty="0" smtClean="0">
              <a:latin typeface="Trebuchet MS"/>
              <a:cs typeface="Trebuchet MS"/>
            </a:rPr>
            <a:t> </a:t>
          </a:r>
          <a:r>
            <a:rPr lang="en-US" sz="1100" dirty="0" err="1" smtClean="0">
              <a:latin typeface="Trebuchet MS"/>
              <a:cs typeface="Trebuchet MS"/>
            </a:rPr>
            <a:t>pengusaha</a:t>
          </a:r>
          <a:r>
            <a:rPr lang="en-US" sz="1100" dirty="0" smtClean="0">
              <a:latin typeface="Trebuchet MS"/>
              <a:cs typeface="Trebuchet MS"/>
            </a:rPr>
            <a:t>/</a:t>
          </a:r>
          <a:r>
            <a:rPr lang="en-US" sz="1100" dirty="0" err="1" smtClean="0">
              <a:latin typeface="Trebuchet MS"/>
              <a:cs typeface="Trebuchet MS"/>
            </a:rPr>
            <a:t>peladang</a:t>
          </a:r>
          <a:r>
            <a:rPr lang="en-US" sz="1100" dirty="0" smtClean="0">
              <a:latin typeface="Trebuchet MS"/>
              <a:cs typeface="Trebuchet MS"/>
            </a:rPr>
            <a:t> </a:t>
          </a:r>
          <a:r>
            <a:rPr lang="en-US" sz="1100" dirty="0" err="1" smtClean="0">
              <a:latin typeface="Trebuchet MS"/>
              <a:cs typeface="Trebuchet MS"/>
            </a:rPr>
            <a:t>telah</a:t>
          </a:r>
          <a:r>
            <a:rPr lang="en-US" sz="1100" dirty="0" smtClean="0">
              <a:latin typeface="Trebuchet MS"/>
              <a:cs typeface="Trebuchet MS"/>
            </a:rPr>
            <a:t> </a:t>
          </a:r>
          <a:r>
            <a:rPr lang="en-US" sz="1100" dirty="0" err="1" smtClean="0">
              <a:latin typeface="Trebuchet MS"/>
              <a:cs typeface="Trebuchet MS"/>
            </a:rPr>
            <a:t>memenuhi</a:t>
          </a:r>
          <a:r>
            <a:rPr lang="en-US" sz="1100" dirty="0" smtClean="0">
              <a:latin typeface="Trebuchet MS"/>
              <a:cs typeface="Trebuchet MS"/>
            </a:rPr>
            <a:t> </a:t>
          </a:r>
          <a:r>
            <a:rPr lang="en-US" sz="1100" dirty="0" err="1" smtClean="0">
              <a:latin typeface="Trebuchet MS"/>
              <a:cs typeface="Trebuchet MS"/>
            </a:rPr>
            <a:t>syarat</a:t>
          </a:r>
          <a:r>
            <a:rPr lang="en-US" sz="1100" dirty="0" smtClean="0">
              <a:latin typeface="Trebuchet MS"/>
              <a:cs typeface="Trebuchet MS"/>
            </a:rPr>
            <a:t>, </a:t>
          </a:r>
          <a:r>
            <a:rPr lang="en-US" sz="1100" dirty="0" err="1" smtClean="0">
              <a:latin typeface="Trebuchet MS"/>
              <a:cs typeface="Trebuchet MS"/>
            </a:rPr>
            <a:t>pengusaha</a:t>
          </a:r>
          <a:r>
            <a:rPr lang="en-US" sz="1100" dirty="0" smtClean="0">
              <a:latin typeface="Trebuchet MS"/>
              <a:cs typeface="Trebuchet MS"/>
            </a:rPr>
            <a:t>/</a:t>
          </a:r>
          <a:r>
            <a:rPr lang="en-US" sz="1100" dirty="0" err="1" smtClean="0">
              <a:latin typeface="Trebuchet MS"/>
              <a:cs typeface="Trebuchet MS"/>
            </a:rPr>
            <a:t>peladang</a:t>
          </a:r>
          <a:r>
            <a:rPr lang="en-US" sz="1100" dirty="0" smtClean="0">
              <a:latin typeface="Trebuchet MS"/>
              <a:cs typeface="Trebuchet MS"/>
            </a:rPr>
            <a:t> </a:t>
          </a:r>
          <a:r>
            <a:rPr lang="en-US" sz="1100" dirty="0" err="1" smtClean="0">
              <a:latin typeface="Trebuchet MS"/>
              <a:cs typeface="Trebuchet MS"/>
            </a:rPr>
            <a:t>boleh</a:t>
          </a:r>
          <a:r>
            <a:rPr lang="en-US" sz="1100" dirty="0" smtClean="0">
              <a:latin typeface="Trebuchet MS"/>
              <a:cs typeface="Trebuchet MS"/>
            </a:rPr>
            <a:t> </a:t>
          </a:r>
          <a:r>
            <a:rPr lang="en-US" sz="1100" dirty="0" err="1" smtClean="0">
              <a:latin typeface="Trebuchet MS"/>
              <a:cs typeface="Trebuchet MS"/>
            </a:rPr>
            <a:t>memohon</a:t>
          </a:r>
          <a:r>
            <a:rPr lang="en-US" sz="1100" dirty="0" smtClean="0">
              <a:latin typeface="Trebuchet MS"/>
              <a:cs typeface="Trebuchet MS"/>
            </a:rPr>
            <a:t> </a:t>
          </a:r>
          <a:r>
            <a:rPr lang="en-US" sz="1100" dirty="0" err="1" smtClean="0">
              <a:latin typeface="Trebuchet MS"/>
              <a:cs typeface="Trebuchet MS"/>
            </a:rPr>
            <a:t>kepada</a:t>
          </a:r>
          <a:r>
            <a:rPr lang="en-US" sz="1100" dirty="0" smtClean="0">
              <a:latin typeface="Trebuchet MS"/>
              <a:cs typeface="Trebuchet MS"/>
            </a:rPr>
            <a:t> </a:t>
          </a:r>
          <a:r>
            <a:rPr lang="en-US" sz="1100" dirty="0" err="1" smtClean="0">
              <a:latin typeface="Trebuchet MS"/>
              <a:cs typeface="Trebuchet MS"/>
            </a:rPr>
            <a:t>Urusetia</a:t>
          </a:r>
          <a:r>
            <a:rPr lang="en-US" sz="1100" dirty="0" smtClean="0">
              <a:latin typeface="Trebuchet MS"/>
              <a:cs typeface="Trebuchet MS"/>
            </a:rPr>
            <a:t> Brunei GAP </a:t>
          </a:r>
          <a:r>
            <a:rPr lang="en-US" sz="1100" dirty="0" err="1" smtClean="0">
              <a:latin typeface="Trebuchet MS"/>
              <a:cs typeface="Trebuchet MS"/>
            </a:rPr>
            <a:t>untuk</a:t>
          </a:r>
          <a:r>
            <a:rPr lang="en-US" sz="1100" dirty="0" smtClean="0">
              <a:latin typeface="Trebuchet MS"/>
              <a:cs typeface="Trebuchet MS"/>
            </a:rPr>
            <a:t> </a:t>
          </a:r>
          <a:r>
            <a:rPr lang="en-US" sz="1100" dirty="0" err="1" smtClean="0">
              <a:latin typeface="Trebuchet MS"/>
              <a:cs typeface="Trebuchet MS"/>
            </a:rPr>
            <a:t>dijalankan</a:t>
          </a:r>
          <a:r>
            <a:rPr lang="en-US" sz="1100" dirty="0" smtClean="0">
              <a:latin typeface="Trebuchet MS"/>
              <a:cs typeface="Trebuchet MS"/>
            </a:rPr>
            <a:t> </a:t>
          </a:r>
          <a:r>
            <a:rPr lang="en-US" sz="1100" dirty="0" err="1" smtClean="0">
              <a:latin typeface="Trebuchet MS"/>
              <a:cs typeface="Trebuchet MS"/>
            </a:rPr>
            <a:t>pengauditan</a:t>
          </a:r>
          <a:r>
            <a:rPr lang="en-US" sz="1100" dirty="0" smtClean="0">
              <a:latin typeface="Trebuchet MS"/>
              <a:cs typeface="Trebuchet MS"/>
            </a:rPr>
            <a:t> </a:t>
          </a:r>
          <a:r>
            <a:rPr lang="en-US" sz="1100" dirty="0" err="1" smtClean="0">
              <a:latin typeface="Trebuchet MS"/>
              <a:cs typeface="Trebuchet MS"/>
            </a:rPr>
            <a:t>ladang</a:t>
          </a:r>
          <a:endParaRPr lang="en-US" sz="1100" dirty="0">
            <a:latin typeface="Trebuchet MS"/>
            <a:cs typeface="Trebuchet MS"/>
          </a:endParaRPr>
        </a:p>
      </dgm:t>
    </dgm:pt>
    <dgm:pt modelId="{CBFAA4BE-34AF-7A42-A3D0-ACBB7637F082}" type="parTrans" cxnId="{D3EBED47-EFC9-DD4A-960B-4F51015180FA}">
      <dgm:prSet/>
      <dgm:spPr/>
      <dgm:t>
        <a:bodyPr/>
        <a:lstStyle/>
        <a:p>
          <a:endParaRPr lang="en-US"/>
        </a:p>
      </dgm:t>
    </dgm:pt>
    <dgm:pt modelId="{2B5BF5C2-9F24-5048-BE9E-6DB680983A67}" type="sibTrans" cxnId="{D3EBED47-EFC9-DD4A-960B-4F51015180FA}">
      <dgm:prSet/>
      <dgm:spPr/>
      <dgm:t>
        <a:bodyPr/>
        <a:lstStyle/>
        <a:p>
          <a:endParaRPr lang="en-US"/>
        </a:p>
      </dgm:t>
    </dgm:pt>
    <dgm:pt modelId="{7E8E1335-FBB7-6A49-8B25-C7A7DC95483F}">
      <dgm:prSet custT="1"/>
      <dgm:spPr>
        <a:solidFill>
          <a:srgbClr val="CCFFCC">
            <a:alpha val="90000"/>
          </a:srgbClr>
        </a:solidFill>
      </dgm:spPr>
      <dgm:t>
        <a:bodyPr/>
        <a:lstStyle/>
        <a:p>
          <a:r>
            <a:rPr lang="en-US" sz="1100" dirty="0" err="1" smtClean="0">
              <a:latin typeface="Trebuchet MS"/>
              <a:cs typeface="Trebuchet MS"/>
            </a:rPr>
            <a:t>Pengauditan</a:t>
          </a:r>
          <a:r>
            <a:rPr lang="en-US" sz="1100" dirty="0" smtClean="0">
              <a:latin typeface="Trebuchet MS"/>
              <a:cs typeface="Trebuchet MS"/>
            </a:rPr>
            <a:t> </a:t>
          </a:r>
          <a:r>
            <a:rPr lang="en-US" sz="1100" dirty="0" err="1" smtClean="0">
              <a:latin typeface="Trebuchet MS"/>
              <a:cs typeface="Trebuchet MS"/>
            </a:rPr>
            <a:t>ladang</a:t>
          </a:r>
          <a:r>
            <a:rPr lang="en-US" sz="1100" dirty="0" smtClean="0">
              <a:latin typeface="Trebuchet MS"/>
              <a:cs typeface="Trebuchet MS"/>
            </a:rPr>
            <a:t> </a:t>
          </a:r>
          <a:r>
            <a:rPr lang="en-US" sz="1100" dirty="0" err="1" smtClean="0">
              <a:latin typeface="Trebuchet MS"/>
              <a:cs typeface="Trebuchet MS"/>
            </a:rPr>
            <a:t>dijadualkan</a:t>
          </a:r>
          <a:r>
            <a:rPr lang="en-US" sz="1100" dirty="0" smtClean="0">
              <a:latin typeface="Trebuchet MS"/>
              <a:cs typeface="Trebuchet MS"/>
            </a:rPr>
            <a:t> </a:t>
          </a:r>
          <a:r>
            <a:rPr lang="en-US" sz="1100" dirty="0" err="1" smtClean="0">
              <a:latin typeface="Trebuchet MS"/>
              <a:cs typeface="Trebuchet MS"/>
            </a:rPr>
            <a:t>oleh</a:t>
          </a:r>
          <a:r>
            <a:rPr lang="en-US" sz="1100" dirty="0" smtClean="0">
              <a:latin typeface="Trebuchet MS"/>
              <a:cs typeface="Trebuchet MS"/>
            </a:rPr>
            <a:t> </a:t>
          </a:r>
          <a:r>
            <a:rPr lang="en-US" sz="1100" dirty="0" err="1" smtClean="0">
              <a:latin typeface="Trebuchet MS"/>
              <a:cs typeface="Trebuchet MS"/>
            </a:rPr>
            <a:t>Urusetia</a:t>
          </a:r>
          <a:r>
            <a:rPr lang="en-US" sz="1100" dirty="0" smtClean="0">
              <a:latin typeface="Trebuchet MS"/>
              <a:cs typeface="Trebuchet MS"/>
            </a:rPr>
            <a:t> Brunei GAP </a:t>
          </a:r>
          <a:r>
            <a:rPr lang="en-US" sz="1100" dirty="0" err="1" smtClean="0">
              <a:latin typeface="Trebuchet MS"/>
              <a:cs typeface="Trebuchet MS"/>
            </a:rPr>
            <a:t>dan</a:t>
          </a:r>
          <a:r>
            <a:rPr lang="en-US" sz="1100" dirty="0" smtClean="0">
              <a:latin typeface="Trebuchet MS"/>
              <a:cs typeface="Trebuchet MS"/>
            </a:rPr>
            <a:t> </a:t>
          </a:r>
          <a:r>
            <a:rPr lang="en-US" sz="1100" dirty="0" err="1" smtClean="0">
              <a:latin typeface="Trebuchet MS"/>
              <a:cs typeface="Trebuchet MS"/>
            </a:rPr>
            <a:t>dijalankan</a:t>
          </a:r>
          <a:r>
            <a:rPr lang="en-US" sz="1100" dirty="0" smtClean="0">
              <a:latin typeface="Trebuchet MS"/>
              <a:cs typeface="Trebuchet MS"/>
            </a:rPr>
            <a:t> </a:t>
          </a:r>
          <a:r>
            <a:rPr lang="en-US" sz="1100" dirty="0" err="1" smtClean="0">
              <a:latin typeface="Trebuchet MS"/>
              <a:cs typeface="Trebuchet MS"/>
            </a:rPr>
            <a:t>oleh</a:t>
          </a:r>
          <a:r>
            <a:rPr lang="en-US" sz="1100" dirty="0" smtClean="0">
              <a:latin typeface="Trebuchet MS"/>
              <a:cs typeface="Trebuchet MS"/>
            </a:rPr>
            <a:t> </a:t>
          </a:r>
          <a:r>
            <a:rPr lang="en-US" sz="1100" dirty="0" err="1" smtClean="0">
              <a:latin typeface="Trebuchet MS"/>
              <a:cs typeface="Trebuchet MS"/>
            </a:rPr>
            <a:t>Juruaudit</a:t>
          </a:r>
          <a:r>
            <a:rPr lang="en-US" sz="1100" dirty="0" smtClean="0">
              <a:latin typeface="Trebuchet MS"/>
              <a:cs typeface="Trebuchet MS"/>
            </a:rPr>
            <a:t> </a:t>
          </a:r>
          <a:r>
            <a:rPr lang="en-US" sz="1100" dirty="0" err="1" smtClean="0">
              <a:latin typeface="Trebuchet MS"/>
              <a:cs typeface="Trebuchet MS"/>
            </a:rPr>
            <a:t>Ladang</a:t>
          </a:r>
          <a:endParaRPr lang="en-US" sz="1100" dirty="0">
            <a:latin typeface="Trebuchet MS"/>
            <a:cs typeface="Trebuchet MS"/>
          </a:endParaRPr>
        </a:p>
      </dgm:t>
    </dgm:pt>
    <dgm:pt modelId="{ECB9B4D3-D0A0-404A-AF69-12057FA9238B}" type="parTrans" cxnId="{7D828BC2-D439-C944-A9E8-C63B0FDD467F}">
      <dgm:prSet/>
      <dgm:spPr/>
      <dgm:t>
        <a:bodyPr/>
        <a:lstStyle/>
        <a:p>
          <a:endParaRPr lang="en-US"/>
        </a:p>
      </dgm:t>
    </dgm:pt>
    <dgm:pt modelId="{499256D6-89F2-B447-8D53-2305C54FA352}" type="sibTrans" cxnId="{7D828BC2-D439-C944-A9E8-C63B0FDD467F}">
      <dgm:prSet/>
      <dgm:spPr/>
      <dgm:t>
        <a:bodyPr/>
        <a:lstStyle/>
        <a:p>
          <a:endParaRPr lang="en-US"/>
        </a:p>
      </dgm:t>
    </dgm:pt>
    <dgm:pt modelId="{9FD257CC-9C37-BC4F-AFED-4484B8FDFE23}">
      <dgm:prSet phldrT="[Text]"/>
      <dgm:spPr/>
      <dgm:t>
        <a:bodyPr/>
        <a:lstStyle/>
        <a:p>
          <a:endParaRPr lang="en-US" dirty="0"/>
        </a:p>
      </dgm:t>
    </dgm:pt>
    <dgm:pt modelId="{FCE0B222-C3FB-644E-B533-6E3649B89C92}" type="sibTrans" cxnId="{A57084BB-82AC-9143-BA60-142407C15FD0}">
      <dgm:prSet/>
      <dgm:spPr/>
      <dgm:t>
        <a:bodyPr/>
        <a:lstStyle/>
        <a:p>
          <a:endParaRPr lang="en-US"/>
        </a:p>
      </dgm:t>
    </dgm:pt>
    <dgm:pt modelId="{949F0964-5EE6-BA4A-977F-A2388D3BD9D6}" type="parTrans" cxnId="{A57084BB-82AC-9143-BA60-142407C15FD0}">
      <dgm:prSet/>
      <dgm:spPr/>
      <dgm:t>
        <a:bodyPr/>
        <a:lstStyle/>
        <a:p>
          <a:endParaRPr lang="en-US"/>
        </a:p>
      </dgm:t>
    </dgm:pt>
    <dgm:pt modelId="{F02586C1-FECA-6F4D-9D45-A714AFA976B2}">
      <dgm:prSet custT="1"/>
      <dgm:spPr>
        <a:solidFill>
          <a:srgbClr val="CCFFCC">
            <a:alpha val="90000"/>
          </a:srgbClr>
        </a:solidFill>
      </dgm:spPr>
      <dgm:t>
        <a:bodyPr/>
        <a:lstStyle/>
        <a:p>
          <a:r>
            <a:rPr lang="en-US" sz="1100" dirty="0" smtClean="0">
              <a:latin typeface="Trebuchet MS"/>
              <a:cs typeface="Trebuchet MS"/>
            </a:rPr>
            <a:t>Audit </a:t>
          </a:r>
          <a:r>
            <a:rPr lang="en-US" sz="1100" dirty="0" err="1" smtClean="0">
              <a:latin typeface="Trebuchet MS"/>
              <a:cs typeface="Trebuchet MS"/>
            </a:rPr>
            <a:t>dijalankan</a:t>
          </a:r>
          <a:r>
            <a:rPr lang="en-US" sz="1100" dirty="0" smtClean="0">
              <a:latin typeface="Trebuchet MS"/>
              <a:cs typeface="Trebuchet MS"/>
            </a:rPr>
            <a:t> </a:t>
          </a:r>
          <a:r>
            <a:rPr lang="en-US" sz="1100" dirty="0" err="1" smtClean="0">
              <a:latin typeface="Trebuchet MS"/>
              <a:cs typeface="Trebuchet MS"/>
            </a:rPr>
            <a:t>dan</a:t>
          </a:r>
          <a:r>
            <a:rPr lang="en-US" sz="1100" dirty="0" smtClean="0">
              <a:latin typeface="Trebuchet MS"/>
              <a:cs typeface="Trebuchet MS"/>
            </a:rPr>
            <a:t> </a:t>
          </a:r>
          <a:r>
            <a:rPr lang="en-US" sz="1100" dirty="0" err="1" smtClean="0">
              <a:latin typeface="Trebuchet MS"/>
              <a:cs typeface="Trebuchet MS"/>
            </a:rPr>
            <a:t>hasil</a:t>
          </a:r>
          <a:r>
            <a:rPr lang="en-US" sz="1100" dirty="0" smtClean="0">
              <a:latin typeface="Trebuchet MS"/>
              <a:cs typeface="Trebuchet MS"/>
            </a:rPr>
            <a:t> audit </a:t>
          </a:r>
          <a:r>
            <a:rPr lang="en-US" sz="1100" dirty="0" err="1" smtClean="0">
              <a:latin typeface="Trebuchet MS"/>
              <a:cs typeface="Trebuchet MS"/>
            </a:rPr>
            <a:t>dilaporkan</a:t>
          </a:r>
          <a:endParaRPr lang="en-US" sz="1100" dirty="0">
            <a:latin typeface="Trebuchet MS"/>
            <a:cs typeface="Trebuchet MS"/>
          </a:endParaRPr>
        </a:p>
      </dgm:t>
    </dgm:pt>
    <dgm:pt modelId="{D5250C49-151C-1740-BC43-A3AED231A5BF}" type="parTrans" cxnId="{86CB6FF8-198D-924A-9A70-C1116C195DEF}">
      <dgm:prSet/>
      <dgm:spPr/>
      <dgm:t>
        <a:bodyPr/>
        <a:lstStyle/>
        <a:p>
          <a:endParaRPr lang="en-US"/>
        </a:p>
      </dgm:t>
    </dgm:pt>
    <dgm:pt modelId="{2F14D0E9-E3BA-1C47-8C2B-B307FD137201}" type="sibTrans" cxnId="{86CB6FF8-198D-924A-9A70-C1116C195DEF}">
      <dgm:prSet/>
      <dgm:spPr/>
      <dgm:t>
        <a:bodyPr/>
        <a:lstStyle/>
        <a:p>
          <a:endParaRPr lang="en-US"/>
        </a:p>
      </dgm:t>
    </dgm:pt>
    <dgm:pt modelId="{7FF4AFB3-AEEC-864C-A681-7CDFC9E2FFD7}">
      <dgm:prSet custT="1"/>
      <dgm:spPr>
        <a:solidFill>
          <a:srgbClr val="CCFFCC">
            <a:alpha val="90000"/>
          </a:srgbClr>
        </a:solidFill>
      </dgm:spPr>
      <dgm:t>
        <a:bodyPr/>
        <a:lstStyle/>
        <a:p>
          <a:r>
            <a:rPr lang="en-US" sz="1100" dirty="0" smtClean="0">
              <a:latin typeface="Trebuchet MS"/>
              <a:cs typeface="Trebuchet MS"/>
            </a:rPr>
            <a:t>Audit </a:t>
          </a:r>
          <a:r>
            <a:rPr lang="en-US" sz="1100" dirty="0" err="1" smtClean="0">
              <a:latin typeface="Trebuchet MS"/>
              <a:cs typeface="Trebuchet MS"/>
            </a:rPr>
            <a:t>dijalankan</a:t>
          </a:r>
          <a:r>
            <a:rPr lang="en-US" sz="1100" dirty="0" smtClean="0">
              <a:latin typeface="Trebuchet MS"/>
              <a:cs typeface="Trebuchet MS"/>
            </a:rPr>
            <a:t> </a:t>
          </a:r>
          <a:r>
            <a:rPr lang="en-US" sz="1100" dirty="0" err="1" smtClean="0">
              <a:latin typeface="Trebuchet MS"/>
              <a:cs typeface="Trebuchet MS"/>
            </a:rPr>
            <a:t>semula</a:t>
          </a:r>
          <a:r>
            <a:rPr lang="en-US" sz="1100" dirty="0" smtClean="0">
              <a:latin typeface="Trebuchet MS"/>
              <a:cs typeface="Trebuchet MS"/>
            </a:rPr>
            <a:t> </a:t>
          </a:r>
          <a:r>
            <a:rPr lang="en-US" sz="1100" dirty="0" err="1" smtClean="0">
              <a:latin typeface="Trebuchet MS"/>
              <a:cs typeface="Trebuchet MS"/>
            </a:rPr>
            <a:t>untuk</a:t>
          </a:r>
          <a:r>
            <a:rPr lang="en-US" sz="1100" dirty="0" smtClean="0">
              <a:latin typeface="Trebuchet MS"/>
              <a:cs typeface="Trebuchet MS"/>
            </a:rPr>
            <a:t> </a:t>
          </a:r>
          <a:r>
            <a:rPr lang="en-US" sz="1100" dirty="0" err="1" smtClean="0">
              <a:latin typeface="Trebuchet MS"/>
              <a:cs typeface="Trebuchet MS"/>
            </a:rPr>
            <a:t>memastikan</a:t>
          </a:r>
          <a:r>
            <a:rPr lang="en-US" sz="1100" dirty="0" smtClean="0">
              <a:latin typeface="Trebuchet MS"/>
              <a:cs typeface="Trebuchet MS"/>
            </a:rPr>
            <a:t> </a:t>
          </a:r>
          <a:r>
            <a:rPr lang="en-US" sz="1100" dirty="0" err="1" smtClean="0">
              <a:latin typeface="Trebuchet MS"/>
              <a:cs typeface="Trebuchet MS"/>
            </a:rPr>
            <a:t>pembetulan</a:t>
          </a:r>
          <a:r>
            <a:rPr lang="en-US" sz="1100" dirty="0" smtClean="0">
              <a:latin typeface="Trebuchet MS"/>
              <a:cs typeface="Trebuchet MS"/>
            </a:rPr>
            <a:t> </a:t>
          </a:r>
          <a:r>
            <a:rPr lang="en-US" sz="1100" dirty="0" err="1" smtClean="0">
              <a:latin typeface="Trebuchet MS"/>
              <a:cs typeface="Trebuchet MS"/>
            </a:rPr>
            <a:t>dilakukan</a:t>
          </a:r>
          <a:r>
            <a:rPr lang="en-US" sz="1100" dirty="0" smtClean="0">
              <a:latin typeface="Trebuchet MS"/>
              <a:cs typeface="Trebuchet MS"/>
            </a:rPr>
            <a:t> </a:t>
          </a:r>
          <a:r>
            <a:rPr lang="en-US" sz="1100" dirty="0" err="1" smtClean="0">
              <a:latin typeface="Trebuchet MS"/>
              <a:cs typeface="Trebuchet MS"/>
            </a:rPr>
            <a:t>oleh</a:t>
          </a:r>
          <a:r>
            <a:rPr lang="en-US" sz="1100" dirty="0" smtClean="0">
              <a:latin typeface="Trebuchet MS"/>
              <a:cs typeface="Trebuchet MS"/>
            </a:rPr>
            <a:t> </a:t>
          </a:r>
          <a:r>
            <a:rPr lang="en-US" sz="1100" dirty="0" err="1" smtClean="0">
              <a:latin typeface="Trebuchet MS"/>
              <a:cs typeface="Trebuchet MS"/>
            </a:rPr>
            <a:t>pihak</a:t>
          </a:r>
          <a:r>
            <a:rPr lang="en-US" sz="1100" dirty="0" smtClean="0">
              <a:latin typeface="Trebuchet MS"/>
              <a:cs typeface="Trebuchet MS"/>
            </a:rPr>
            <a:t> </a:t>
          </a:r>
          <a:r>
            <a:rPr lang="en-US" sz="1100" dirty="0" err="1" smtClean="0">
              <a:latin typeface="Trebuchet MS"/>
              <a:cs typeface="Trebuchet MS"/>
            </a:rPr>
            <a:t>pengusaha</a:t>
          </a:r>
          <a:r>
            <a:rPr lang="en-US" sz="1100" dirty="0" smtClean="0">
              <a:latin typeface="Trebuchet MS"/>
              <a:cs typeface="Trebuchet MS"/>
            </a:rPr>
            <a:t>/</a:t>
          </a:r>
          <a:r>
            <a:rPr lang="en-US" sz="1100" dirty="0" err="1" smtClean="0">
              <a:latin typeface="Trebuchet MS"/>
              <a:cs typeface="Trebuchet MS"/>
            </a:rPr>
            <a:t>peladang</a:t>
          </a:r>
          <a:endParaRPr lang="en-US" sz="1100" dirty="0">
            <a:latin typeface="Trebuchet MS"/>
            <a:cs typeface="Trebuchet MS"/>
          </a:endParaRPr>
        </a:p>
      </dgm:t>
    </dgm:pt>
    <dgm:pt modelId="{EDCA511E-5F54-5A4C-91E5-7A9731311FDF}" type="parTrans" cxnId="{5AAC473C-997E-964D-AE93-2E24992277AD}">
      <dgm:prSet/>
      <dgm:spPr/>
      <dgm:t>
        <a:bodyPr/>
        <a:lstStyle/>
        <a:p>
          <a:endParaRPr lang="en-US"/>
        </a:p>
      </dgm:t>
    </dgm:pt>
    <dgm:pt modelId="{22F65C85-601F-2240-B572-060ABBEE5AEF}" type="sibTrans" cxnId="{5AAC473C-997E-964D-AE93-2E24992277AD}">
      <dgm:prSet/>
      <dgm:spPr/>
      <dgm:t>
        <a:bodyPr/>
        <a:lstStyle/>
        <a:p>
          <a:endParaRPr lang="en-US"/>
        </a:p>
      </dgm:t>
    </dgm:pt>
    <dgm:pt modelId="{0F86466F-493D-3344-9214-A50716D7D145}">
      <dgm:prSet custT="1"/>
      <dgm:spPr>
        <a:solidFill>
          <a:srgbClr val="CCFFCC">
            <a:alpha val="90000"/>
          </a:srgbClr>
        </a:solidFill>
      </dgm:spPr>
      <dgm:t>
        <a:bodyPr/>
        <a:lstStyle/>
        <a:p>
          <a:r>
            <a:rPr lang="en-US" sz="1100" dirty="0" err="1" smtClean="0">
              <a:latin typeface="Trebuchet MS"/>
              <a:cs typeface="Trebuchet MS"/>
            </a:rPr>
            <a:t>Pengiktirafan</a:t>
          </a:r>
          <a:r>
            <a:rPr lang="en-US" sz="1100" dirty="0" smtClean="0">
              <a:latin typeface="Trebuchet MS"/>
              <a:cs typeface="Trebuchet MS"/>
            </a:rPr>
            <a:t> </a:t>
          </a:r>
          <a:r>
            <a:rPr lang="en-US" sz="1100" dirty="0" err="1" smtClean="0">
              <a:latin typeface="Trebuchet MS"/>
              <a:cs typeface="Trebuchet MS"/>
            </a:rPr>
            <a:t>boleh</a:t>
          </a:r>
          <a:r>
            <a:rPr lang="en-US" sz="1100" dirty="0" smtClean="0">
              <a:latin typeface="Trebuchet MS"/>
              <a:cs typeface="Trebuchet MS"/>
            </a:rPr>
            <a:t> </a:t>
          </a:r>
          <a:r>
            <a:rPr lang="en-US" sz="1100" dirty="0" err="1" smtClean="0">
              <a:latin typeface="Trebuchet MS"/>
              <a:cs typeface="Trebuchet MS"/>
            </a:rPr>
            <a:t>dicapai</a:t>
          </a:r>
          <a:r>
            <a:rPr lang="en-US" sz="1100" dirty="0" smtClean="0">
              <a:latin typeface="Trebuchet MS"/>
              <a:cs typeface="Trebuchet MS"/>
            </a:rPr>
            <a:t> </a:t>
          </a:r>
          <a:r>
            <a:rPr lang="en-US" sz="1100" dirty="0" err="1" smtClean="0">
              <a:latin typeface="Trebuchet MS"/>
              <a:cs typeface="Trebuchet MS"/>
            </a:rPr>
            <a:t>bagi</a:t>
          </a:r>
          <a:r>
            <a:rPr lang="en-US" sz="1100" dirty="0" smtClean="0">
              <a:latin typeface="Trebuchet MS"/>
              <a:cs typeface="Trebuchet MS"/>
            </a:rPr>
            <a:t> </a:t>
          </a:r>
          <a:r>
            <a:rPr lang="en-US" sz="1100" dirty="0" err="1" smtClean="0">
              <a:latin typeface="Trebuchet MS"/>
              <a:cs typeface="Trebuchet MS"/>
            </a:rPr>
            <a:t>satu</a:t>
          </a:r>
          <a:r>
            <a:rPr lang="en-US" sz="1100" dirty="0" smtClean="0">
              <a:latin typeface="Trebuchet MS"/>
              <a:cs typeface="Trebuchet MS"/>
            </a:rPr>
            <a:t> </a:t>
          </a:r>
          <a:r>
            <a:rPr lang="en-US" sz="1100" dirty="0" err="1" smtClean="0">
              <a:latin typeface="Trebuchet MS"/>
              <a:cs typeface="Trebuchet MS"/>
            </a:rPr>
            <a:t>atau</a:t>
          </a:r>
          <a:r>
            <a:rPr lang="en-US" sz="1100" dirty="0" smtClean="0">
              <a:latin typeface="Trebuchet MS"/>
              <a:cs typeface="Trebuchet MS"/>
            </a:rPr>
            <a:t> </a:t>
          </a:r>
          <a:r>
            <a:rPr lang="en-US" sz="1100" dirty="0" err="1" smtClean="0">
              <a:latin typeface="Trebuchet MS"/>
              <a:cs typeface="Trebuchet MS"/>
            </a:rPr>
            <a:t>lebih</a:t>
          </a:r>
          <a:r>
            <a:rPr lang="en-US" sz="1100" dirty="0" smtClean="0">
              <a:latin typeface="Trebuchet MS"/>
              <a:cs typeface="Trebuchet MS"/>
            </a:rPr>
            <a:t> </a:t>
          </a:r>
          <a:r>
            <a:rPr lang="en-US" sz="1100" dirty="0" err="1" smtClean="0">
              <a:latin typeface="Trebuchet MS"/>
              <a:cs typeface="Trebuchet MS"/>
            </a:rPr>
            <a:t>dari</a:t>
          </a:r>
          <a:r>
            <a:rPr lang="en-US" sz="1100" dirty="0" smtClean="0">
              <a:latin typeface="Trebuchet MS"/>
              <a:cs typeface="Trebuchet MS"/>
            </a:rPr>
            <a:t> </a:t>
          </a:r>
          <a:r>
            <a:rPr lang="en-US" sz="1100" dirty="0" err="1" smtClean="0">
              <a:latin typeface="Trebuchet MS"/>
              <a:cs typeface="Trebuchet MS"/>
            </a:rPr>
            <a:t>satu</a:t>
          </a:r>
          <a:r>
            <a:rPr lang="en-US" sz="1100" dirty="0" smtClean="0">
              <a:latin typeface="Trebuchet MS"/>
              <a:cs typeface="Trebuchet MS"/>
            </a:rPr>
            <a:t> </a:t>
          </a:r>
          <a:r>
            <a:rPr lang="en-US" sz="1100" dirty="0" err="1" smtClean="0">
              <a:latin typeface="Trebuchet MS"/>
              <a:cs typeface="Trebuchet MS"/>
            </a:rPr>
            <a:t>modul</a:t>
          </a:r>
          <a:r>
            <a:rPr lang="en-US" sz="1100" dirty="0" smtClean="0">
              <a:latin typeface="Trebuchet MS"/>
              <a:cs typeface="Trebuchet MS"/>
            </a:rPr>
            <a:t> </a:t>
          </a:r>
          <a:r>
            <a:rPr lang="en-US" sz="1100" dirty="0" err="1" smtClean="0">
              <a:latin typeface="Trebuchet MS"/>
              <a:cs typeface="Trebuchet MS"/>
            </a:rPr>
            <a:t>tertakluk</a:t>
          </a:r>
          <a:r>
            <a:rPr lang="en-US" sz="1100" dirty="0" smtClean="0">
              <a:latin typeface="Trebuchet MS"/>
              <a:cs typeface="Trebuchet MS"/>
            </a:rPr>
            <a:t> </a:t>
          </a:r>
          <a:r>
            <a:rPr lang="en-US" sz="1100" dirty="0" err="1" smtClean="0">
              <a:latin typeface="Trebuchet MS"/>
              <a:cs typeface="Trebuchet MS"/>
            </a:rPr>
            <a:t>kepada</a:t>
          </a:r>
          <a:r>
            <a:rPr lang="en-US" sz="1100" dirty="0" smtClean="0">
              <a:latin typeface="Trebuchet MS"/>
              <a:cs typeface="Trebuchet MS"/>
            </a:rPr>
            <a:t> </a:t>
          </a:r>
          <a:r>
            <a:rPr lang="en-US" sz="1100" dirty="0" err="1" smtClean="0">
              <a:latin typeface="Trebuchet MS"/>
              <a:cs typeface="Trebuchet MS"/>
            </a:rPr>
            <a:t>skop</a:t>
          </a:r>
          <a:r>
            <a:rPr lang="en-US" sz="1100" dirty="0" smtClean="0">
              <a:latin typeface="Trebuchet MS"/>
              <a:cs typeface="Trebuchet MS"/>
            </a:rPr>
            <a:t> </a:t>
          </a:r>
          <a:r>
            <a:rPr lang="en-US" sz="1100" dirty="0" err="1" smtClean="0">
              <a:latin typeface="Trebuchet MS"/>
              <a:cs typeface="Trebuchet MS"/>
            </a:rPr>
            <a:t>pengauditan</a:t>
          </a:r>
          <a:endParaRPr lang="en-US" sz="1100" dirty="0">
            <a:latin typeface="Trebuchet MS"/>
            <a:cs typeface="Trebuchet MS"/>
          </a:endParaRPr>
        </a:p>
      </dgm:t>
    </dgm:pt>
    <dgm:pt modelId="{6CF5A649-5925-D047-8962-3CBF71DDF58F}" type="parTrans" cxnId="{00C247A4-B447-BC47-AAD0-FBFE5C74E027}">
      <dgm:prSet/>
      <dgm:spPr/>
      <dgm:t>
        <a:bodyPr/>
        <a:lstStyle/>
        <a:p>
          <a:endParaRPr lang="en-US"/>
        </a:p>
      </dgm:t>
    </dgm:pt>
    <dgm:pt modelId="{A8E8F6C3-BA67-A240-AAA4-43EEF15D18A3}" type="sibTrans" cxnId="{00C247A4-B447-BC47-AAD0-FBFE5C74E027}">
      <dgm:prSet/>
      <dgm:spPr/>
      <dgm:t>
        <a:bodyPr/>
        <a:lstStyle/>
        <a:p>
          <a:endParaRPr lang="en-US"/>
        </a:p>
      </dgm:t>
    </dgm:pt>
    <dgm:pt modelId="{69533B78-A984-A043-95CA-01B9FA371605}">
      <dgm:prSet custT="1"/>
      <dgm:spPr>
        <a:solidFill>
          <a:srgbClr val="CCFFCC">
            <a:alpha val="90000"/>
          </a:srgbClr>
        </a:solidFill>
      </dgm:spPr>
      <dgm:t>
        <a:bodyPr/>
        <a:lstStyle/>
        <a:p>
          <a:r>
            <a:rPr lang="en-US" sz="1100" dirty="0" err="1" smtClean="0">
              <a:latin typeface="Trebuchet MS"/>
              <a:cs typeface="Trebuchet MS"/>
            </a:rPr>
            <a:t>Pengiktirafan</a:t>
          </a:r>
          <a:r>
            <a:rPr lang="en-US" sz="1100" dirty="0" smtClean="0">
              <a:latin typeface="Trebuchet MS"/>
              <a:cs typeface="Trebuchet MS"/>
            </a:rPr>
            <a:t> </a:t>
          </a:r>
          <a:r>
            <a:rPr lang="en-US" sz="1100" dirty="0" err="1" smtClean="0">
              <a:latin typeface="Trebuchet MS"/>
              <a:cs typeface="Trebuchet MS"/>
            </a:rPr>
            <a:t>diberikan</a:t>
          </a:r>
          <a:r>
            <a:rPr lang="en-US" sz="1100" dirty="0" smtClean="0">
              <a:latin typeface="Trebuchet MS"/>
              <a:cs typeface="Trebuchet MS"/>
            </a:rPr>
            <a:t> </a:t>
          </a:r>
          <a:r>
            <a:rPr lang="en-US" sz="1100" dirty="0" err="1" smtClean="0">
              <a:latin typeface="Trebuchet MS"/>
              <a:cs typeface="Trebuchet MS"/>
            </a:rPr>
            <a:t>oleh</a:t>
          </a:r>
          <a:r>
            <a:rPr lang="en-US" sz="1100" dirty="0" smtClean="0">
              <a:latin typeface="Trebuchet MS"/>
              <a:cs typeface="Trebuchet MS"/>
            </a:rPr>
            <a:t> </a:t>
          </a:r>
          <a:r>
            <a:rPr lang="en-US" sz="1100" dirty="0" err="1" smtClean="0">
              <a:latin typeface="Trebuchet MS"/>
              <a:cs typeface="Trebuchet MS"/>
            </a:rPr>
            <a:t>Jabatan</a:t>
          </a:r>
          <a:r>
            <a:rPr lang="en-US" sz="1100" dirty="0" smtClean="0">
              <a:latin typeface="Trebuchet MS"/>
              <a:cs typeface="Trebuchet MS"/>
            </a:rPr>
            <a:t> </a:t>
          </a:r>
          <a:r>
            <a:rPr lang="en-US" sz="1100" dirty="0" err="1" smtClean="0">
              <a:latin typeface="Trebuchet MS"/>
              <a:cs typeface="Trebuchet MS"/>
            </a:rPr>
            <a:t>Pertanian</a:t>
          </a:r>
          <a:r>
            <a:rPr lang="en-US" sz="1100" dirty="0" smtClean="0">
              <a:latin typeface="Trebuchet MS"/>
              <a:cs typeface="Trebuchet MS"/>
            </a:rPr>
            <a:t> </a:t>
          </a:r>
          <a:r>
            <a:rPr lang="en-US" sz="1100" dirty="0" err="1" smtClean="0">
              <a:latin typeface="Trebuchet MS"/>
              <a:cs typeface="Trebuchet MS"/>
            </a:rPr>
            <a:t>dan</a:t>
          </a:r>
          <a:r>
            <a:rPr lang="en-US" sz="1100" dirty="0" smtClean="0">
              <a:latin typeface="Trebuchet MS"/>
              <a:cs typeface="Trebuchet MS"/>
            </a:rPr>
            <a:t> </a:t>
          </a:r>
          <a:r>
            <a:rPr lang="en-US" sz="1100" dirty="0" err="1" smtClean="0">
              <a:latin typeface="Trebuchet MS"/>
              <a:cs typeface="Trebuchet MS"/>
            </a:rPr>
            <a:t>Agrimakanan</a:t>
          </a:r>
          <a:r>
            <a:rPr lang="en-US" sz="1100" dirty="0" smtClean="0">
              <a:latin typeface="Trebuchet MS"/>
              <a:cs typeface="Trebuchet MS"/>
            </a:rPr>
            <a:t> </a:t>
          </a:r>
          <a:r>
            <a:rPr lang="en-US" sz="1100" dirty="0" err="1" smtClean="0">
              <a:latin typeface="Trebuchet MS"/>
              <a:cs typeface="Trebuchet MS"/>
            </a:rPr>
            <a:t>mengikut</a:t>
          </a:r>
          <a:r>
            <a:rPr lang="en-US" sz="1100" dirty="0" smtClean="0">
              <a:latin typeface="Trebuchet MS"/>
              <a:cs typeface="Trebuchet MS"/>
            </a:rPr>
            <a:t> </a:t>
          </a:r>
          <a:r>
            <a:rPr lang="en-US" sz="1100" dirty="0" err="1" smtClean="0">
              <a:latin typeface="Trebuchet MS"/>
              <a:cs typeface="Trebuchet MS"/>
            </a:rPr>
            <a:t>tempoh</a:t>
          </a:r>
          <a:r>
            <a:rPr lang="en-US" sz="1100" dirty="0" smtClean="0">
              <a:latin typeface="Trebuchet MS"/>
              <a:cs typeface="Trebuchet MS"/>
            </a:rPr>
            <a:t> yang </a:t>
          </a:r>
          <a:r>
            <a:rPr lang="en-US" sz="1100" dirty="0" err="1" smtClean="0">
              <a:latin typeface="Trebuchet MS"/>
              <a:cs typeface="Trebuchet MS"/>
            </a:rPr>
            <a:t>dipersetujui</a:t>
          </a:r>
          <a:r>
            <a:rPr lang="en-US" sz="1100" dirty="0" smtClean="0">
              <a:latin typeface="Trebuchet MS"/>
              <a:cs typeface="Trebuchet MS"/>
            </a:rPr>
            <a:t> </a:t>
          </a:r>
          <a:r>
            <a:rPr lang="en-US" sz="1100" dirty="0" err="1" smtClean="0">
              <a:latin typeface="Trebuchet MS"/>
              <a:cs typeface="Trebuchet MS"/>
            </a:rPr>
            <a:t>oleh</a:t>
          </a:r>
          <a:r>
            <a:rPr lang="en-US" sz="1100" dirty="0" smtClean="0">
              <a:latin typeface="Trebuchet MS"/>
              <a:cs typeface="Trebuchet MS"/>
            </a:rPr>
            <a:t> </a:t>
          </a:r>
          <a:r>
            <a:rPr lang="en-US" sz="1100" dirty="0" err="1" smtClean="0">
              <a:latin typeface="Trebuchet MS"/>
              <a:cs typeface="Trebuchet MS"/>
            </a:rPr>
            <a:t>Komiti</a:t>
          </a:r>
          <a:r>
            <a:rPr lang="en-US" sz="1100" dirty="0" smtClean="0">
              <a:latin typeface="Trebuchet MS"/>
              <a:cs typeface="Trebuchet MS"/>
            </a:rPr>
            <a:t> </a:t>
          </a:r>
          <a:r>
            <a:rPr lang="en-US" sz="1100" dirty="0" err="1" smtClean="0">
              <a:latin typeface="Trebuchet MS"/>
              <a:cs typeface="Trebuchet MS"/>
            </a:rPr>
            <a:t>Pengurusan</a:t>
          </a:r>
          <a:r>
            <a:rPr lang="en-US" sz="1100" dirty="0" smtClean="0">
              <a:latin typeface="Trebuchet MS"/>
              <a:cs typeface="Trebuchet MS"/>
            </a:rPr>
            <a:t> Brunei GAP</a:t>
          </a:r>
          <a:endParaRPr lang="en-US" sz="1100" dirty="0">
            <a:latin typeface="Trebuchet MS"/>
            <a:cs typeface="Trebuchet MS"/>
          </a:endParaRPr>
        </a:p>
      </dgm:t>
    </dgm:pt>
    <dgm:pt modelId="{B6B6ED26-FDAA-214B-912E-DBEC0F5D8079}" type="parTrans" cxnId="{C1E7EDDB-8507-9649-B7C4-97A8D284A5BB}">
      <dgm:prSet/>
      <dgm:spPr/>
      <dgm:t>
        <a:bodyPr/>
        <a:lstStyle/>
        <a:p>
          <a:endParaRPr lang="en-US"/>
        </a:p>
      </dgm:t>
    </dgm:pt>
    <dgm:pt modelId="{DF8A39BE-B256-474D-A553-692A221FF71C}" type="sibTrans" cxnId="{C1E7EDDB-8507-9649-B7C4-97A8D284A5BB}">
      <dgm:prSet/>
      <dgm:spPr/>
      <dgm:t>
        <a:bodyPr/>
        <a:lstStyle/>
        <a:p>
          <a:endParaRPr lang="en-US"/>
        </a:p>
      </dgm:t>
    </dgm:pt>
    <dgm:pt modelId="{005DB954-731C-0041-BA40-848989A0D1FB}">
      <dgm:prSet phldrT="[Text]"/>
      <dgm:spPr/>
      <dgm:t>
        <a:bodyPr/>
        <a:lstStyle/>
        <a:p>
          <a:endParaRPr lang="en-US" dirty="0"/>
        </a:p>
      </dgm:t>
    </dgm:pt>
    <dgm:pt modelId="{BEAFD1B8-4801-224B-8BED-0DEB2C86E429}" type="sibTrans" cxnId="{83899239-4A61-3246-88F7-62186EC3879E}">
      <dgm:prSet/>
      <dgm:spPr/>
      <dgm:t>
        <a:bodyPr/>
        <a:lstStyle/>
        <a:p>
          <a:endParaRPr lang="en-US"/>
        </a:p>
      </dgm:t>
    </dgm:pt>
    <dgm:pt modelId="{DFBF3AFA-BF4F-4F49-B782-A47D9B12C1D6}" type="parTrans" cxnId="{83899239-4A61-3246-88F7-62186EC3879E}">
      <dgm:prSet/>
      <dgm:spPr/>
      <dgm:t>
        <a:bodyPr/>
        <a:lstStyle/>
        <a:p>
          <a:endParaRPr lang="en-US"/>
        </a:p>
      </dgm:t>
    </dgm:pt>
    <dgm:pt modelId="{54389DE7-85BF-9F43-B102-008D4FA01965}">
      <dgm:prSet phldrT="[Text]"/>
      <dgm:spPr/>
      <dgm:t>
        <a:bodyPr/>
        <a:lstStyle/>
        <a:p>
          <a:endParaRPr lang="en-US" dirty="0"/>
        </a:p>
      </dgm:t>
    </dgm:pt>
    <dgm:pt modelId="{25C87FAA-2F0D-CC47-BD04-2BB61B968EA5}" type="sibTrans" cxnId="{A72D7315-1FD5-3941-8FAE-9C258915510D}">
      <dgm:prSet/>
      <dgm:spPr/>
      <dgm:t>
        <a:bodyPr/>
        <a:lstStyle/>
        <a:p>
          <a:endParaRPr lang="en-US"/>
        </a:p>
      </dgm:t>
    </dgm:pt>
    <dgm:pt modelId="{479C5D73-82CC-1F4B-A2F8-A6395190F388}" type="parTrans" cxnId="{A72D7315-1FD5-3941-8FAE-9C258915510D}">
      <dgm:prSet/>
      <dgm:spPr/>
      <dgm:t>
        <a:bodyPr/>
        <a:lstStyle/>
        <a:p>
          <a:endParaRPr lang="en-US"/>
        </a:p>
      </dgm:t>
    </dgm:pt>
    <dgm:pt modelId="{1B73B3A6-1848-9B4B-819A-E528F6D13719}" type="pres">
      <dgm:prSet presAssocID="{8D9C8DCB-C7BC-1C4A-A020-06C062BCEECB}" presName="linearFlow" presStyleCnt="0">
        <dgm:presLayoutVars>
          <dgm:dir/>
          <dgm:animLvl val="lvl"/>
          <dgm:resizeHandles val="exact"/>
        </dgm:presLayoutVars>
      </dgm:prSet>
      <dgm:spPr/>
      <dgm:t>
        <a:bodyPr/>
        <a:lstStyle/>
        <a:p>
          <a:endParaRPr lang="en-US"/>
        </a:p>
      </dgm:t>
    </dgm:pt>
    <dgm:pt modelId="{057C354F-26A7-E444-9689-C493257F8F54}" type="pres">
      <dgm:prSet presAssocID="{9FD257CC-9C37-BC4F-AFED-4484B8FDFE23}" presName="composite" presStyleCnt="0"/>
      <dgm:spPr/>
    </dgm:pt>
    <dgm:pt modelId="{84AB3B26-5B60-3B42-AB4E-E9484B4B858E}" type="pres">
      <dgm:prSet presAssocID="{9FD257CC-9C37-BC4F-AFED-4484B8FDFE23}" presName="parentText" presStyleLbl="alignNode1" presStyleIdx="0" presStyleCnt="8">
        <dgm:presLayoutVars>
          <dgm:chMax val="1"/>
          <dgm:bulletEnabled val="1"/>
        </dgm:presLayoutVars>
      </dgm:prSet>
      <dgm:spPr/>
      <dgm:t>
        <a:bodyPr/>
        <a:lstStyle/>
        <a:p>
          <a:endParaRPr lang="en-US"/>
        </a:p>
      </dgm:t>
    </dgm:pt>
    <dgm:pt modelId="{D9A93131-A30C-C544-AD7F-7CFDCE4DC795}" type="pres">
      <dgm:prSet presAssocID="{9FD257CC-9C37-BC4F-AFED-4484B8FDFE23}" presName="descendantText" presStyleLbl="alignAcc1" presStyleIdx="0" presStyleCnt="8" custLinFactNeighborX="0" custLinFactNeighborY="564">
        <dgm:presLayoutVars>
          <dgm:bulletEnabled val="1"/>
        </dgm:presLayoutVars>
      </dgm:prSet>
      <dgm:spPr/>
      <dgm:t>
        <a:bodyPr/>
        <a:lstStyle/>
        <a:p>
          <a:endParaRPr lang="en-US"/>
        </a:p>
      </dgm:t>
    </dgm:pt>
    <dgm:pt modelId="{2952AA54-8D84-564C-9D75-A0030F49AF66}" type="pres">
      <dgm:prSet presAssocID="{FCE0B222-C3FB-644E-B533-6E3649B89C92}" presName="sp" presStyleCnt="0"/>
      <dgm:spPr/>
    </dgm:pt>
    <dgm:pt modelId="{6052CF3D-5BEA-D249-85E6-14DD3546049D}" type="pres">
      <dgm:prSet presAssocID="{54389DE7-85BF-9F43-B102-008D4FA01965}" presName="composite" presStyleCnt="0"/>
      <dgm:spPr/>
    </dgm:pt>
    <dgm:pt modelId="{46DBA02E-43DE-9147-B5B2-4C451163A83E}" type="pres">
      <dgm:prSet presAssocID="{54389DE7-85BF-9F43-B102-008D4FA01965}" presName="parentText" presStyleLbl="alignNode1" presStyleIdx="1" presStyleCnt="8">
        <dgm:presLayoutVars>
          <dgm:chMax val="1"/>
          <dgm:bulletEnabled val="1"/>
        </dgm:presLayoutVars>
      </dgm:prSet>
      <dgm:spPr/>
      <dgm:t>
        <a:bodyPr/>
        <a:lstStyle/>
        <a:p>
          <a:endParaRPr lang="en-US"/>
        </a:p>
      </dgm:t>
    </dgm:pt>
    <dgm:pt modelId="{45AE7A9D-850D-E848-ACDC-3A459DF8ABAB}" type="pres">
      <dgm:prSet presAssocID="{54389DE7-85BF-9F43-B102-008D4FA01965}" presName="descendantText" presStyleLbl="alignAcc1" presStyleIdx="1" presStyleCnt="8">
        <dgm:presLayoutVars>
          <dgm:bulletEnabled val="1"/>
        </dgm:presLayoutVars>
      </dgm:prSet>
      <dgm:spPr/>
      <dgm:t>
        <a:bodyPr/>
        <a:lstStyle/>
        <a:p>
          <a:endParaRPr lang="en-US"/>
        </a:p>
      </dgm:t>
    </dgm:pt>
    <dgm:pt modelId="{E0BCD039-6798-B14A-8D2D-277661C8B796}" type="pres">
      <dgm:prSet presAssocID="{25C87FAA-2F0D-CC47-BD04-2BB61B968EA5}" presName="sp" presStyleCnt="0"/>
      <dgm:spPr/>
    </dgm:pt>
    <dgm:pt modelId="{624DBB99-F028-BB45-A726-8A2EDDA8D43B}" type="pres">
      <dgm:prSet presAssocID="{E89407A1-C394-7B42-99C4-925BEF8CB02C}" presName="composite" presStyleCnt="0"/>
      <dgm:spPr/>
    </dgm:pt>
    <dgm:pt modelId="{F3C078DB-F080-A44B-8C3E-496B29F91EE2}" type="pres">
      <dgm:prSet presAssocID="{E89407A1-C394-7B42-99C4-925BEF8CB02C}" presName="parentText" presStyleLbl="alignNode1" presStyleIdx="2" presStyleCnt="8">
        <dgm:presLayoutVars>
          <dgm:chMax val="1"/>
          <dgm:bulletEnabled val="1"/>
        </dgm:presLayoutVars>
      </dgm:prSet>
      <dgm:spPr/>
      <dgm:t>
        <a:bodyPr/>
        <a:lstStyle/>
        <a:p>
          <a:endParaRPr lang="en-US"/>
        </a:p>
      </dgm:t>
    </dgm:pt>
    <dgm:pt modelId="{625B2B43-28F0-BC4A-AB7F-1FB98261EB45}" type="pres">
      <dgm:prSet presAssocID="{E89407A1-C394-7B42-99C4-925BEF8CB02C}" presName="descendantText" presStyleLbl="alignAcc1" presStyleIdx="2" presStyleCnt="8">
        <dgm:presLayoutVars>
          <dgm:bulletEnabled val="1"/>
        </dgm:presLayoutVars>
      </dgm:prSet>
      <dgm:spPr/>
      <dgm:t>
        <a:bodyPr/>
        <a:lstStyle/>
        <a:p>
          <a:endParaRPr lang="en-US"/>
        </a:p>
      </dgm:t>
    </dgm:pt>
    <dgm:pt modelId="{0970E8BA-559F-834D-85CD-19E9F0DE8983}" type="pres">
      <dgm:prSet presAssocID="{B44303C8-9000-264F-8CB4-CF05EC1F2133}" presName="sp" presStyleCnt="0"/>
      <dgm:spPr/>
    </dgm:pt>
    <dgm:pt modelId="{2B261420-BB4C-4144-ACC6-3CDC80A5ABC7}" type="pres">
      <dgm:prSet presAssocID="{A102DE8E-23C7-3B40-8015-953229791CD5}" presName="composite" presStyleCnt="0"/>
      <dgm:spPr/>
    </dgm:pt>
    <dgm:pt modelId="{3D165F75-1D87-6D44-9F96-7F2B4A7BF6D1}" type="pres">
      <dgm:prSet presAssocID="{A102DE8E-23C7-3B40-8015-953229791CD5}" presName="parentText" presStyleLbl="alignNode1" presStyleIdx="3" presStyleCnt="8">
        <dgm:presLayoutVars>
          <dgm:chMax val="1"/>
          <dgm:bulletEnabled val="1"/>
        </dgm:presLayoutVars>
      </dgm:prSet>
      <dgm:spPr/>
      <dgm:t>
        <a:bodyPr/>
        <a:lstStyle/>
        <a:p>
          <a:endParaRPr lang="en-US"/>
        </a:p>
      </dgm:t>
    </dgm:pt>
    <dgm:pt modelId="{549A46E7-BE46-654B-ADF4-D535E46AE4A8}" type="pres">
      <dgm:prSet presAssocID="{A102DE8E-23C7-3B40-8015-953229791CD5}" presName="descendantText" presStyleLbl="alignAcc1" presStyleIdx="3" presStyleCnt="8">
        <dgm:presLayoutVars>
          <dgm:bulletEnabled val="1"/>
        </dgm:presLayoutVars>
      </dgm:prSet>
      <dgm:spPr/>
      <dgm:t>
        <a:bodyPr/>
        <a:lstStyle/>
        <a:p>
          <a:endParaRPr lang="en-US"/>
        </a:p>
      </dgm:t>
    </dgm:pt>
    <dgm:pt modelId="{BAE87DB1-A78A-464A-A2FB-59BBE2DFE90D}" type="pres">
      <dgm:prSet presAssocID="{5A0E6281-9258-8142-AC29-7E30A22AD661}" presName="sp" presStyleCnt="0"/>
      <dgm:spPr/>
    </dgm:pt>
    <dgm:pt modelId="{9FBEFCF2-512F-FB44-B214-E59AFF6993B1}" type="pres">
      <dgm:prSet presAssocID="{3D181613-6F71-AA4E-B458-03C285DF1404}" presName="composite" presStyleCnt="0"/>
      <dgm:spPr/>
    </dgm:pt>
    <dgm:pt modelId="{13FE7784-ADAA-C64C-B1C5-9AAE6AC1EEA2}" type="pres">
      <dgm:prSet presAssocID="{3D181613-6F71-AA4E-B458-03C285DF1404}" presName="parentText" presStyleLbl="alignNode1" presStyleIdx="4" presStyleCnt="8">
        <dgm:presLayoutVars>
          <dgm:chMax val="1"/>
          <dgm:bulletEnabled val="1"/>
        </dgm:presLayoutVars>
      </dgm:prSet>
      <dgm:spPr/>
      <dgm:t>
        <a:bodyPr/>
        <a:lstStyle/>
        <a:p>
          <a:endParaRPr lang="en-US"/>
        </a:p>
      </dgm:t>
    </dgm:pt>
    <dgm:pt modelId="{8CA9FF9F-CC9A-5740-8CC9-870FCD479397}" type="pres">
      <dgm:prSet presAssocID="{3D181613-6F71-AA4E-B458-03C285DF1404}" presName="descendantText" presStyleLbl="alignAcc1" presStyleIdx="4" presStyleCnt="8">
        <dgm:presLayoutVars>
          <dgm:bulletEnabled val="1"/>
        </dgm:presLayoutVars>
      </dgm:prSet>
      <dgm:spPr/>
      <dgm:t>
        <a:bodyPr/>
        <a:lstStyle/>
        <a:p>
          <a:endParaRPr lang="en-US"/>
        </a:p>
      </dgm:t>
    </dgm:pt>
    <dgm:pt modelId="{E9AB749B-D90E-CB4C-AA3A-E95589C483A1}" type="pres">
      <dgm:prSet presAssocID="{1F3EEB6A-5C3E-0D45-BC62-E4B3E367CF6C}" presName="sp" presStyleCnt="0"/>
      <dgm:spPr/>
    </dgm:pt>
    <dgm:pt modelId="{7842AF3C-A641-F848-A537-4F34FB666CFD}" type="pres">
      <dgm:prSet presAssocID="{30E44311-6B2A-D74D-921D-E99E22FF531F}" presName="composite" presStyleCnt="0"/>
      <dgm:spPr/>
    </dgm:pt>
    <dgm:pt modelId="{750EE6DA-10C3-C74B-B065-45B14A18E3EA}" type="pres">
      <dgm:prSet presAssocID="{30E44311-6B2A-D74D-921D-E99E22FF531F}" presName="parentText" presStyleLbl="alignNode1" presStyleIdx="5" presStyleCnt="8" custLinFactX="100000" custLinFactNeighborX="161934" custLinFactNeighborY="-18196">
        <dgm:presLayoutVars>
          <dgm:chMax val="1"/>
          <dgm:bulletEnabled val="1"/>
        </dgm:presLayoutVars>
      </dgm:prSet>
      <dgm:spPr/>
      <dgm:t>
        <a:bodyPr/>
        <a:lstStyle/>
        <a:p>
          <a:endParaRPr lang="en-US"/>
        </a:p>
      </dgm:t>
    </dgm:pt>
    <dgm:pt modelId="{D62BDB02-878E-804B-8A29-3A257D78FCD9}" type="pres">
      <dgm:prSet presAssocID="{30E44311-6B2A-D74D-921D-E99E22FF531F}" presName="descendantText" presStyleLbl="alignAcc1" presStyleIdx="5" presStyleCnt="8" custScaleX="75999" custLinFactNeighborX="61883" custLinFactNeighborY="0">
        <dgm:presLayoutVars>
          <dgm:bulletEnabled val="1"/>
        </dgm:presLayoutVars>
      </dgm:prSet>
      <dgm:spPr/>
      <dgm:t>
        <a:bodyPr/>
        <a:lstStyle/>
        <a:p>
          <a:endParaRPr lang="en-US"/>
        </a:p>
      </dgm:t>
    </dgm:pt>
    <dgm:pt modelId="{15BAD0D9-9442-7B44-BECE-D402E80A24F7}" type="pres">
      <dgm:prSet presAssocID="{B41CD1F7-D935-FD49-9560-0F1364C14DA3}" presName="sp" presStyleCnt="0"/>
      <dgm:spPr/>
    </dgm:pt>
    <dgm:pt modelId="{7011D2B1-5602-1F4C-BEC0-9A89CD756A30}" type="pres">
      <dgm:prSet presAssocID="{16CF76C2-533A-DA4C-BC18-53C1F0544682}" presName="composite" presStyleCnt="0"/>
      <dgm:spPr/>
    </dgm:pt>
    <dgm:pt modelId="{EF203594-9B91-784F-AA74-D6AE5805E64E}" type="pres">
      <dgm:prSet presAssocID="{16CF76C2-533A-DA4C-BC18-53C1F0544682}" presName="parentText" presStyleLbl="alignNode1" presStyleIdx="6" presStyleCnt="8">
        <dgm:presLayoutVars>
          <dgm:chMax val="1"/>
          <dgm:bulletEnabled val="1"/>
        </dgm:presLayoutVars>
      </dgm:prSet>
      <dgm:spPr/>
      <dgm:t>
        <a:bodyPr/>
        <a:lstStyle/>
        <a:p>
          <a:endParaRPr lang="en-US"/>
        </a:p>
      </dgm:t>
    </dgm:pt>
    <dgm:pt modelId="{507A4965-D23C-A347-91A4-61718954E54D}" type="pres">
      <dgm:prSet presAssocID="{16CF76C2-533A-DA4C-BC18-53C1F0544682}" presName="descendantText" presStyleLbl="alignAcc1" presStyleIdx="6" presStyleCnt="8">
        <dgm:presLayoutVars>
          <dgm:bulletEnabled val="1"/>
        </dgm:presLayoutVars>
      </dgm:prSet>
      <dgm:spPr/>
      <dgm:t>
        <a:bodyPr/>
        <a:lstStyle/>
        <a:p>
          <a:endParaRPr lang="en-US"/>
        </a:p>
      </dgm:t>
    </dgm:pt>
    <dgm:pt modelId="{7B017EC4-325F-DA45-BBBA-FEA1C17D54AE}" type="pres">
      <dgm:prSet presAssocID="{EA190A6C-C4DC-F04B-A127-A1495D354C69}" presName="sp" presStyleCnt="0"/>
      <dgm:spPr/>
    </dgm:pt>
    <dgm:pt modelId="{C7666B4A-94F2-DB42-984D-511F863C83F2}" type="pres">
      <dgm:prSet presAssocID="{005DB954-731C-0041-BA40-848989A0D1FB}" presName="composite" presStyleCnt="0"/>
      <dgm:spPr/>
    </dgm:pt>
    <dgm:pt modelId="{710183B5-7D3C-F84D-A59D-3793FF1261E8}" type="pres">
      <dgm:prSet presAssocID="{005DB954-731C-0041-BA40-848989A0D1FB}" presName="parentText" presStyleLbl="alignNode1" presStyleIdx="7" presStyleCnt="8">
        <dgm:presLayoutVars>
          <dgm:chMax val="1"/>
          <dgm:bulletEnabled val="1"/>
        </dgm:presLayoutVars>
      </dgm:prSet>
      <dgm:spPr/>
      <dgm:t>
        <a:bodyPr/>
        <a:lstStyle/>
        <a:p>
          <a:endParaRPr lang="en-US"/>
        </a:p>
      </dgm:t>
    </dgm:pt>
    <dgm:pt modelId="{621B359E-2A5A-C148-A0A1-2D4DB4A155DF}" type="pres">
      <dgm:prSet presAssocID="{005DB954-731C-0041-BA40-848989A0D1FB}" presName="descendantText" presStyleLbl="alignAcc1" presStyleIdx="7" presStyleCnt="8">
        <dgm:presLayoutVars>
          <dgm:bulletEnabled val="1"/>
        </dgm:presLayoutVars>
      </dgm:prSet>
      <dgm:spPr/>
      <dgm:t>
        <a:bodyPr/>
        <a:lstStyle/>
        <a:p>
          <a:endParaRPr lang="en-US"/>
        </a:p>
      </dgm:t>
    </dgm:pt>
  </dgm:ptLst>
  <dgm:cxnLst>
    <dgm:cxn modelId="{2FB1A0E6-DE48-4540-9AD3-6AF662A4F706}" srcId="{54389DE7-85BF-9F43-B102-008D4FA01965}" destId="{4F92C5CB-EBFD-4A48-8795-7A434DD673FE}" srcOrd="0" destOrd="0" parTransId="{6D8C29F6-5ECA-854E-AD6F-5B5352B8F590}" sibTransId="{BFB0D936-E605-C849-B3DB-2F77E0558CEF}"/>
    <dgm:cxn modelId="{83899239-4A61-3246-88F7-62186EC3879E}" srcId="{8D9C8DCB-C7BC-1C4A-A020-06C062BCEECB}" destId="{005DB954-731C-0041-BA40-848989A0D1FB}" srcOrd="7" destOrd="0" parTransId="{DFBF3AFA-BF4F-4F49-B782-A47D9B12C1D6}" sibTransId="{BEAFD1B8-4801-224B-8BED-0DEB2C86E429}"/>
    <dgm:cxn modelId="{C1E7EDDB-8507-9649-B7C4-97A8D284A5BB}" srcId="{005DB954-731C-0041-BA40-848989A0D1FB}" destId="{69533B78-A984-A043-95CA-01B9FA371605}" srcOrd="0" destOrd="0" parTransId="{B6B6ED26-FDAA-214B-912E-DBEC0F5D8079}" sibTransId="{DF8A39BE-B256-474D-A553-692A221FF71C}"/>
    <dgm:cxn modelId="{927215E6-8166-6B49-AF50-B2DC802BB080}" type="presOf" srcId="{4F92C5CB-EBFD-4A48-8795-7A434DD673FE}" destId="{45AE7A9D-850D-E848-ACDC-3A459DF8ABAB}" srcOrd="0" destOrd="0" presId="urn:microsoft.com/office/officeart/2005/8/layout/chevron2"/>
    <dgm:cxn modelId="{875CA42A-7BE2-8F4F-80EA-7A464F1748C8}" type="presOf" srcId="{F02586C1-FECA-6F4D-9D45-A714AFA976B2}" destId="{8CA9FF9F-CC9A-5740-8CC9-870FCD479397}" srcOrd="0" destOrd="0" presId="urn:microsoft.com/office/officeart/2005/8/layout/chevron2"/>
    <dgm:cxn modelId="{A57084BB-82AC-9143-BA60-142407C15FD0}" srcId="{8D9C8DCB-C7BC-1C4A-A020-06C062BCEECB}" destId="{9FD257CC-9C37-BC4F-AFED-4484B8FDFE23}" srcOrd="0" destOrd="0" parTransId="{949F0964-5EE6-BA4A-977F-A2388D3BD9D6}" sibTransId="{FCE0B222-C3FB-644E-B533-6E3649B89C92}"/>
    <dgm:cxn modelId="{345EED97-7FDC-4B49-8A27-8BEEA4567D95}" type="presOf" srcId="{33F60FA7-5157-664F-A49B-85F2F7632CBD}" destId="{625B2B43-28F0-BC4A-AB7F-1FB98261EB45}" srcOrd="0" destOrd="0" presId="urn:microsoft.com/office/officeart/2005/8/layout/chevron2"/>
    <dgm:cxn modelId="{D078A5E4-A6C3-3F43-B410-5A255906732B}" type="presOf" srcId="{7E8E1335-FBB7-6A49-8B25-C7A7DC95483F}" destId="{549A46E7-BE46-654B-ADF4-D535E46AE4A8}" srcOrd="0" destOrd="0" presId="urn:microsoft.com/office/officeart/2005/8/layout/chevron2"/>
    <dgm:cxn modelId="{921E9065-7E45-1F40-9DC8-F6A062C28BC2}" srcId="{8D9C8DCB-C7BC-1C4A-A020-06C062BCEECB}" destId="{16CF76C2-533A-DA4C-BC18-53C1F0544682}" srcOrd="6" destOrd="0" parTransId="{82FE75FF-3541-8D46-B6C9-E509DB3558FD}" sibTransId="{EA190A6C-C4DC-F04B-A127-A1495D354C69}"/>
    <dgm:cxn modelId="{395BDCFE-E578-974B-8331-DC1601565477}" type="presOf" srcId="{69533B78-A984-A043-95CA-01B9FA371605}" destId="{621B359E-2A5A-C148-A0A1-2D4DB4A155DF}" srcOrd="0" destOrd="0" presId="urn:microsoft.com/office/officeart/2005/8/layout/chevron2"/>
    <dgm:cxn modelId="{3F082B63-9453-754C-A053-9798EAE03E52}" type="presOf" srcId="{0F86466F-493D-3344-9214-A50716D7D145}" destId="{507A4965-D23C-A347-91A4-61718954E54D}" srcOrd="0" destOrd="0" presId="urn:microsoft.com/office/officeart/2005/8/layout/chevron2"/>
    <dgm:cxn modelId="{A72D7315-1FD5-3941-8FAE-9C258915510D}" srcId="{8D9C8DCB-C7BC-1C4A-A020-06C062BCEECB}" destId="{54389DE7-85BF-9F43-B102-008D4FA01965}" srcOrd="1" destOrd="0" parTransId="{479C5D73-82CC-1F4B-A2F8-A6395190F388}" sibTransId="{25C87FAA-2F0D-CC47-BD04-2BB61B968EA5}"/>
    <dgm:cxn modelId="{46B9EE0C-7EF0-454B-AD76-CF4453741498}" type="presOf" srcId="{54389DE7-85BF-9F43-B102-008D4FA01965}" destId="{46DBA02E-43DE-9147-B5B2-4C451163A83E}" srcOrd="0" destOrd="0" presId="urn:microsoft.com/office/officeart/2005/8/layout/chevron2"/>
    <dgm:cxn modelId="{1AEF81CB-B361-F347-91E1-E63A31CC0352}" type="presOf" srcId="{16CF76C2-533A-DA4C-BC18-53C1F0544682}" destId="{EF203594-9B91-784F-AA74-D6AE5805E64E}" srcOrd="0" destOrd="0" presId="urn:microsoft.com/office/officeart/2005/8/layout/chevron2"/>
    <dgm:cxn modelId="{E3DF4915-889F-0C49-AC14-7786DC5B2FDE}" type="presOf" srcId="{3D181613-6F71-AA4E-B458-03C285DF1404}" destId="{13FE7784-ADAA-C64C-B1C5-9AAE6AC1EEA2}" srcOrd="0" destOrd="0" presId="urn:microsoft.com/office/officeart/2005/8/layout/chevron2"/>
    <dgm:cxn modelId="{A7083995-547B-D349-BE4F-8CCAE91098C8}" type="presOf" srcId="{9FD257CC-9C37-BC4F-AFED-4484B8FDFE23}" destId="{84AB3B26-5B60-3B42-AB4E-E9484B4B858E}" srcOrd="0" destOrd="0" presId="urn:microsoft.com/office/officeart/2005/8/layout/chevron2"/>
    <dgm:cxn modelId="{A568E527-363F-474D-8ACB-918A3271276B}" srcId="{8D9C8DCB-C7BC-1C4A-A020-06C062BCEECB}" destId="{3D181613-6F71-AA4E-B458-03C285DF1404}" srcOrd="4" destOrd="0" parTransId="{D43EC3D9-8ADF-CA40-806E-DCA464CC962A}" sibTransId="{1F3EEB6A-5C3E-0D45-BC62-E4B3E367CF6C}"/>
    <dgm:cxn modelId="{D362A784-75CD-174B-9911-4920C61D4F03}" srcId="{8D9C8DCB-C7BC-1C4A-A020-06C062BCEECB}" destId="{E89407A1-C394-7B42-99C4-925BEF8CB02C}" srcOrd="2" destOrd="0" parTransId="{15A9CC46-09E4-F441-AA8D-A76D8DBD4F1E}" sibTransId="{B44303C8-9000-264F-8CB4-CF05EC1F2133}"/>
    <dgm:cxn modelId="{00C247A4-B447-BC47-AAD0-FBFE5C74E027}" srcId="{16CF76C2-533A-DA4C-BC18-53C1F0544682}" destId="{0F86466F-493D-3344-9214-A50716D7D145}" srcOrd="0" destOrd="0" parTransId="{6CF5A649-5925-D047-8962-3CBF71DDF58F}" sibTransId="{A8E8F6C3-BA67-A240-AAA4-43EEF15D18A3}"/>
    <dgm:cxn modelId="{9FB4C26D-2A49-1341-AE90-9ABE7840F09F}" type="presOf" srcId="{E89407A1-C394-7B42-99C4-925BEF8CB02C}" destId="{F3C078DB-F080-A44B-8C3E-496B29F91EE2}" srcOrd="0" destOrd="0" presId="urn:microsoft.com/office/officeart/2005/8/layout/chevron2"/>
    <dgm:cxn modelId="{7D828BC2-D439-C944-A9E8-C63B0FDD467F}" srcId="{A102DE8E-23C7-3B40-8015-953229791CD5}" destId="{7E8E1335-FBB7-6A49-8B25-C7A7DC95483F}" srcOrd="0" destOrd="0" parTransId="{ECB9B4D3-D0A0-404A-AF69-12057FA9238B}" sibTransId="{499256D6-89F2-B447-8D53-2305C54FA352}"/>
    <dgm:cxn modelId="{D600C51C-840E-7746-B463-2B3C13F45E66}" type="presOf" srcId="{16ECDE08-4001-1648-A36E-C7FF6054840A}" destId="{D9A93131-A30C-C544-AD7F-7CFDCE4DC795}" srcOrd="0" destOrd="0" presId="urn:microsoft.com/office/officeart/2005/8/layout/chevron2"/>
    <dgm:cxn modelId="{440ADE0D-6DB2-E740-9BE8-D099D5FC3D2A}" srcId="{8D9C8DCB-C7BC-1C4A-A020-06C062BCEECB}" destId="{A102DE8E-23C7-3B40-8015-953229791CD5}" srcOrd="3" destOrd="0" parTransId="{A4AA4EA5-36DA-6748-817D-D52B9804351B}" sibTransId="{5A0E6281-9258-8142-AC29-7E30A22AD661}"/>
    <dgm:cxn modelId="{AD2B97D6-D0E2-5B43-B01E-8FB85F71780F}" srcId="{9FD257CC-9C37-BC4F-AFED-4484B8FDFE23}" destId="{16ECDE08-4001-1648-A36E-C7FF6054840A}" srcOrd="0" destOrd="0" parTransId="{A0A98AB4-C156-7D49-898E-D02DB82E36F6}" sibTransId="{4969006D-046D-4241-B0D7-960DB4368DC1}"/>
    <dgm:cxn modelId="{5AAC473C-997E-964D-AE93-2E24992277AD}" srcId="{30E44311-6B2A-D74D-921D-E99E22FF531F}" destId="{7FF4AFB3-AEEC-864C-A681-7CDFC9E2FFD7}" srcOrd="0" destOrd="0" parTransId="{EDCA511E-5F54-5A4C-91E5-7A9731311FDF}" sibTransId="{22F65C85-601F-2240-B572-060ABBEE5AEF}"/>
    <dgm:cxn modelId="{DCE0A529-A7E5-8B45-8334-8D1520C0E7DC}" type="presOf" srcId="{005DB954-731C-0041-BA40-848989A0D1FB}" destId="{710183B5-7D3C-F84D-A59D-3793FF1261E8}" srcOrd="0" destOrd="0" presId="urn:microsoft.com/office/officeart/2005/8/layout/chevron2"/>
    <dgm:cxn modelId="{99D2BD62-16AB-E94E-8C33-BEC2D7CED654}" srcId="{8D9C8DCB-C7BC-1C4A-A020-06C062BCEECB}" destId="{30E44311-6B2A-D74D-921D-E99E22FF531F}" srcOrd="5" destOrd="0" parTransId="{A1F7D3E1-02D3-1B46-9AE3-3A0C295048DD}" sibTransId="{B41CD1F7-D935-FD49-9560-0F1364C14DA3}"/>
    <dgm:cxn modelId="{86CB6FF8-198D-924A-9A70-C1116C195DEF}" srcId="{3D181613-6F71-AA4E-B458-03C285DF1404}" destId="{F02586C1-FECA-6F4D-9D45-A714AFA976B2}" srcOrd="0" destOrd="0" parTransId="{D5250C49-151C-1740-BC43-A3AED231A5BF}" sibTransId="{2F14D0E9-E3BA-1C47-8C2B-B307FD137201}"/>
    <dgm:cxn modelId="{A5319387-1363-A446-9D6C-F9630911AE1E}" type="presOf" srcId="{7FF4AFB3-AEEC-864C-A681-7CDFC9E2FFD7}" destId="{D62BDB02-878E-804B-8A29-3A257D78FCD9}" srcOrd="0" destOrd="0" presId="urn:microsoft.com/office/officeart/2005/8/layout/chevron2"/>
    <dgm:cxn modelId="{1ACC5949-0728-1340-B7CB-6480637819AA}" type="presOf" srcId="{A102DE8E-23C7-3B40-8015-953229791CD5}" destId="{3D165F75-1D87-6D44-9F96-7F2B4A7BF6D1}" srcOrd="0" destOrd="0" presId="urn:microsoft.com/office/officeart/2005/8/layout/chevron2"/>
    <dgm:cxn modelId="{4D9C88D0-C55F-2A48-BE48-5D347769CF3E}" type="presOf" srcId="{8D9C8DCB-C7BC-1C4A-A020-06C062BCEECB}" destId="{1B73B3A6-1848-9B4B-819A-E528F6D13719}" srcOrd="0" destOrd="0" presId="urn:microsoft.com/office/officeart/2005/8/layout/chevron2"/>
    <dgm:cxn modelId="{D3EBED47-EFC9-DD4A-960B-4F51015180FA}" srcId="{E89407A1-C394-7B42-99C4-925BEF8CB02C}" destId="{33F60FA7-5157-664F-A49B-85F2F7632CBD}" srcOrd="0" destOrd="0" parTransId="{CBFAA4BE-34AF-7A42-A3D0-ACBB7637F082}" sibTransId="{2B5BF5C2-9F24-5048-BE9E-6DB680983A67}"/>
    <dgm:cxn modelId="{E883F2A2-0351-7D4A-A5B7-1F22AF0369A6}" type="presOf" srcId="{30E44311-6B2A-D74D-921D-E99E22FF531F}" destId="{750EE6DA-10C3-C74B-B065-45B14A18E3EA}" srcOrd="0" destOrd="0" presId="urn:microsoft.com/office/officeart/2005/8/layout/chevron2"/>
    <dgm:cxn modelId="{99597C57-433B-3A4F-87B2-DD25118EA543}" type="presParOf" srcId="{1B73B3A6-1848-9B4B-819A-E528F6D13719}" destId="{057C354F-26A7-E444-9689-C493257F8F54}" srcOrd="0" destOrd="0" presId="urn:microsoft.com/office/officeart/2005/8/layout/chevron2"/>
    <dgm:cxn modelId="{CFA23B4A-12AE-F449-B098-DDE600A97321}" type="presParOf" srcId="{057C354F-26A7-E444-9689-C493257F8F54}" destId="{84AB3B26-5B60-3B42-AB4E-E9484B4B858E}" srcOrd="0" destOrd="0" presId="urn:microsoft.com/office/officeart/2005/8/layout/chevron2"/>
    <dgm:cxn modelId="{705BE3DD-9190-1047-874C-DCDDCBAB8737}" type="presParOf" srcId="{057C354F-26A7-E444-9689-C493257F8F54}" destId="{D9A93131-A30C-C544-AD7F-7CFDCE4DC795}" srcOrd="1" destOrd="0" presId="urn:microsoft.com/office/officeart/2005/8/layout/chevron2"/>
    <dgm:cxn modelId="{79707C18-4B33-B64F-A80B-8C21DA36A6C0}" type="presParOf" srcId="{1B73B3A6-1848-9B4B-819A-E528F6D13719}" destId="{2952AA54-8D84-564C-9D75-A0030F49AF66}" srcOrd="1" destOrd="0" presId="urn:microsoft.com/office/officeart/2005/8/layout/chevron2"/>
    <dgm:cxn modelId="{6F32B204-42F2-6246-B383-EAFFDCCE43DF}" type="presParOf" srcId="{1B73B3A6-1848-9B4B-819A-E528F6D13719}" destId="{6052CF3D-5BEA-D249-85E6-14DD3546049D}" srcOrd="2" destOrd="0" presId="urn:microsoft.com/office/officeart/2005/8/layout/chevron2"/>
    <dgm:cxn modelId="{1F4F3B41-E843-C44C-848C-193BEFEBDC74}" type="presParOf" srcId="{6052CF3D-5BEA-D249-85E6-14DD3546049D}" destId="{46DBA02E-43DE-9147-B5B2-4C451163A83E}" srcOrd="0" destOrd="0" presId="urn:microsoft.com/office/officeart/2005/8/layout/chevron2"/>
    <dgm:cxn modelId="{C1E487AD-F930-EA4B-AE4B-D3A1E1696E23}" type="presParOf" srcId="{6052CF3D-5BEA-D249-85E6-14DD3546049D}" destId="{45AE7A9D-850D-E848-ACDC-3A459DF8ABAB}" srcOrd="1" destOrd="0" presId="urn:microsoft.com/office/officeart/2005/8/layout/chevron2"/>
    <dgm:cxn modelId="{A9EB7933-0EBD-1E46-BD1C-0740A97C36CF}" type="presParOf" srcId="{1B73B3A6-1848-9B4B-819A-E528F6D13719}" destId="{E0BCD039-6798-B14A-8D2D-277661C8B796}" srcOrd="3" destOrd="0" presId="urn:microsoft.com/office/officeart/2005/8/layout/chevron2"/>
    <dgm:cxn modelId="{F0DD8EBC-DE5E-BB4C-A0F3-54025EA9AB13}" type="presParOf" srcId="{1B73B3A6-1848-9B4B-819A-E528F6D13719}" destId="{624DBB99-F028-BB45-A726-8A2EDDA8D43B}" srcOrd="4" destOrd="0" presId="urn:microsoft.com/office/officeart/2005/8/layout/chevron2"/>
    <dgm:cxn modelId="{F5DFB06C-A578-E64E-8AB6-8B7EC1E064D1}" type="presParOf" srcId="{624DBB99-F028-BB45-A726-8A2EDDA8D43B}" destId="{F3C078DB-F080-A44B-8C3E-496B29F91EE2}" srcOrd="0" destOrd="0" presId="urn:microsoft.com/office/officeart/2005/8/layout/chevron2"/>
    <dgm:cxn modelId="{9BABD888-1FFB-F24F-8355-CD1AB90D00C6}" type="presParOf" srcId="{624DBB99-F028-BB45-A726-8A2EDDA8D43B}" destId="{625B2B43-28F0-BC4A-AB7F-1FB98261EB45}" srcOrd="1" destOrd="0" presId="urn:microsoft.com/office/officeart/2005/8/layout/chevron2"/>
    <dgm:cxn modelId="{D17E7FBD-85FA-1646-857E-A62FA52DB107}" type="presParOf" srcId="{1B73B3A6-1848-9B4B-819A-E528F6D13719}" destId="{0970E8BA-559F-834D-85CD-19E9F0DE8983}" srcOrd="5" destOrd="0" presId="urn:microsoft.com/office/officeart/2005/8/layout/chevron2"/>
    <dgm:cxn modelId="{9DA22634-BC72-7341-A119-21610770BAF1}" type="presParOf" srcId="{1B73B3A6-1848-9B4B-819A-E528F6D13719}" destId="{2B261420-BB4C-4144-ACC6-3CDC80A5ABC7}" srcOrd="6" destOrd="0" presId="urn:microsoft.com/office/officeart/2005/8/layout/chevron2"/>
    <dgm:cxn modelId="{FE57C8EC-03C7-124E-9355-243E00594967}" type="presParOf" srcId="{2B261420-BB4C-4144-ACC6-3CDC80A5ABC7}" destId="{3D165F75-1D87-6D44-9F96-7F2B4A7BF6D1}" srcOrd="0" destOrd="0" presId="urn:microsoft.com/office/officeart/2005/8/layout/chevron2"/>
    <dgm:cxn modelId="{57CCD899-ECBC-DA46-A219-729067C5038C}" type="presParOf" srcId="{2B261420-BB4C-4144-ACC6-3CDC80A5ABC7}" destId="{549A46E7-BE46-654B-ADF4-D535E46AE4A8}" srcOrd="1" destOrd="0" presId="urn:microsoft.com/office/officeart/2005/8/layout/chevron2"/>
    <dgm:cxn modelId="{FA185EA1-5A82-6640-B392-C9B1AD9E93A0}" type="presParOf" srcId="{1B73B3A6-1848-9B4B-819A-E528F6D13719}" destId="{BAE87DB1-A78A-464A-A2FB-59BBE2DFE90D}" srcOrd="7" destOrd="0" presId="urn:microsoft.com/office/officeart/2005/8/layout/chevron2"/>
    <dgm:cxn modelId="{826EFAF3-B196-A048-9D6C-4EA1B85E90C4}" type="presParOf" srcId="{1B73B3A6-1848-9B4B-819A-E528F6D13719}" destId="{9FBEFCF2-512F-FB44-B214-E59AFF6993B1}" srcOrd="8" destOrd="0" presId="urn:microsoft.com/office/officeart/2005/8/layout/chevron2"/>
    <dgm:cxn modelId="{6B5AACB0-13F5-0E48-804D-ADFC1D1291B1}" type="presParOf" srcId="{9FBEFCF2-512F-FB44-B214-E59AFF6993B1}" destId="{13FE7784-ADAA-C64C-B1C5-9AAE6AC1EEA2}" srcOrd="0" destOrd="0" presId="urn:microsoft.com/office/officeart/2005/8/layout/chevron2"/>
    <dgm:cxn modelId="{D6823157-C906-174B-B888-ECC6F7A252CC}" type="presParOf" srcId="{9FBEFCF2-512F-FB44-B214-E59AFF6993B1}" destId="{8CA9FF9F-CC9A-5740-8CC9-870FCD479397}" srcOrd="1" destOrd="0" presId="urn:microsoft.com/office/officeart/2005/8/layout/chevron2"/>
    <dgm:cxn modelId="{FC0A5CE8-3A70-294A-814E-EAE6B05AB3ED}" type="presParOf" srcId="{1B73B3A6-1848-9B4B-819A-E528F6D13719}" destId="{E9AB749B-D90E-CB4C-AA3A-E95589C483A1}" srcOrd="9" destOrd="0" presId="urn:microsoft.com/office/officeart/2005/8/layout/chevron2"/>
    <dgm:cxn modelId="{2435D664-9D39-654C-BD05-1ADBCE7BF50A}" type="presParOf" srcId="{1B73B3A6-1848-9B4B-819A-E528F6D13719}" destId="{7842AF3C-A641-F848-A537-4F34FB666CFD}" srcOrd="10" destOrd="0" presId="urn:microsoft.com/office/officeart/2005/8/layout/chevron2"/>
    <dgm:cxn modelId="{6C518E48-00A9-0841-80DA-DA8246FCD14B}" type="presParOf" srcId="{7842AF3C-A641-F848-A537-4F34FB666CFD}" destId="{750EE6DA-10C3-C74B-B065-45B14A18E3EA}" srcOrd="0" destOrd="0" presId="urn:microsoft.com/office/officeart/2005/8/layout/chevron2"/>
    <dgm:cxn modelId="{92772101-1B29-B341-9662-AB546BBDB642}" type="presParOf" srcId="{7842AF3C-A641-F848-A537-4F34FB666CFD}" destId="{D62BDB02-878E-804B-8A29-3A257D78FCD9}" srcOrd="1" destOrd="0" presId="urn:microsoft.com/office/officeart/2005/8/layout/chevron2"/>
    <dgm:cxn modelId="{C9787125-29BE-1242-9405-C58AB2C5367D}" type="presParOf" srcId="{1B73B3A6-1848-9B4B-819A-E528F6D13719}" destId="{15BAD0D9-9442-7B44-BECE-D402E80A24F7}" srcOrd="11" destOrd="0" presId="urn:microsoft.com/office/officeart/2005/8/layout/chevron2"/>
    <dgm:cxn modelId="{9158055B-42AB-8242-BFBE-88AF3E8C81FA}" type="presParOf" srcId="{1B73B3A6-1848-9B4B-819A-E528F6D13719}" destId="{7011D2B1-5602-1F4C-BEC0-9A89CD756A30}" srcOrd="12" destOrd="0" presId="urn:microsoft.com/office/officeart/2005/8/layout/chevron2"/>
    <dgm:cxn modelId="{4DD2862E-45AB-8B49-A0A8-4D7588A61DB4}" type="presParOf" srcId="{7011D2B1-5602-1F4C-BEC0-9A89CD756A30}" destId="{EF203594-9B91-784F-AA74-D6AE5805E64E}" srcOrd="0" destOrd="0" presId="urn:microsoft.com/office/officeart/2005/8/layout/chevron2"/>
    <dgm:cxn modelId="{599239FB-0C93-5E48-A38C-4BE8CE4C3599}" type="presParOf" srcId="{7011D2B1-5602-1F4C-BEC0-9A89CD756A30}" destId="{507A4965-D23C-A347-91A4-61718954E54D}" srcOrd="1" destOrd="0" presId="urn:microsoft.com/office/officeart/2005/8/layout/chevron2"/>
    <dgm:cxn modelId="{B92493DB-8C16-3744-93B8-21A2D5A0E6D3}" type="presParOf" srcId="{1B73B3A6-1848-9B4B-819A-E528F6D13719}" destId="{7B017EC4-325F-DA45-BBBA-FEA1C17D54AE}" srcOrd="13" destOrd="0" presId="urn:microsoft.com/office/officeart/2005/8/layout/chevron2"/>
    <dgm:cxn modelId="{B86D5C5D-8D11-B74A-872A-D07B533C9505}" type="presParOf" srcId="{1B73B3A6-1848-9B4B-819A-E528F6D13719}" destId="{C7666B4A-94F2-DB42-984D-511F863C83F2}" srcOrd="14" destOrd="0" presId="urn:microsoft.com/office/officeart/2005/8/layout/chevron2"/>
    <dgm:cxn modelId="{EC0C6066-156B-7F42-B1E7-099F3547660A}" type="presParOf" srcId="{C7666B4A-94F2-DB42-984D-511F863C83F2}" destId="{710183B5-7D3C-F84D-A59D-3793FF1261E8}" srcOrd="0" destOrd="0" presId="urn:microsoft.com/office/officeart/2005/8/layout/chevron2"/>
    <dgm:cxn modelId="{073253C5-5D2A-6E42-81E0-A0AF1F4C0C39}" type="presParOf" srcId="{C7666B4A-94F2-DB42-984D-511F863C83F2}" destId="{621B359E-2A5A-C148-A0A1-2D4DB4A155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6146118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66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3/21/2017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6CB4B4D-7CA3-9044-876B-883B54F8677D}"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3/21/2017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6CB4B4D-7CA3-9044-876B-883B54F867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3/21/2017</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86CB4B4D-7CA3-9044-876B-883B54F867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2.jpe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7"/>
          <p:cNvGrpSpPr/>
          <p:nvPr/>
        </p:nvGrpSpPr>
        <p:grpSpPr>
          <a:xfrm>
            <a:off x="2476924" y="402583"/>
            <a:ext cx="3540699" cy="3503071"/>
            <a:chOff x="0" y="0"/>
            <a:chExt cx="4213004" cy="4231755"/>
          </a:xfrm>
        </p:grpSpPr>
        <p:sp>
          <p:nvSpPr>
            <p:cNvPr id="125" name="Shape 125"/>
            <p:cNvSpPr/>
            <p:nvPr/>
          </p:nvSpPr>
          <p:spPr>
            <a:xfrm>
              <a:off x="0" y="0"/>
              <a:ext cx="4213006" cy="4231756"/>
            </a:xfrm>
            <a:prstGeom prst="rect">
              <a:avLst/>
            </a:prstGeom>
            <a:solidFill>
              <a:srgbClr val="FFC000"/>
            </a:solidFill>
            <a:ln w="12700" cap="flat">
              <a:noFill/>
              <a:miter lim="400000"/>
            </a:ln>
            <a:effectLst/>
          </p:spPr>
          <p:txBody>
            <a:bodyPr wrap="square" lIns="45718" tIns="45718" rIns="45718" bIns="45718" numCol="1" anchor="ctr">
              <a:noAutofit/>
            </a:bodyPr>
            <a:lstStyle/>
            <a:p>
              <a:pPr>
                <a:defRPr>
                  <a:latin typeface="Trebuchet MS"/>
                  <a:ea typeface="Trebuchet MS"/>
                  <a:cs typeface="Trebuchet MS"/>
                  <a:sym typeface="Trebuchet MS"/>
                </a:defRPr>
              </a:pPr>
              <a:endParaRPr/>
            </a:p>
          </p:txBody>
        </p:sp>
        <p:pic>
          <p:nvPicPr>
            <p:cNvPr id="126" name="image1.png"/>
            <p:cNvPicPr>
              <a:picLocks noChangeAspect="1"/>
            </p:cNvPicPr>
            <p:nvPr/>
          </p:nvPicPr>
          <p:blipFill>
            <a:blip r:embed="rId3">
              <a:extLst/>
            </a:blip>
            <a:stretch>
              <a:fillRect/>
            </a:stretch>
          </p:blipFill>
          <p:spPr>
            <a:xfrm>
              <a:off x="0" y="0"/>
              <a:ext cx="4213005" cy="4231756"/>
            </a:xfrm>
            <a:prstGeom prst="rect">
              <a:avLst/>
            </a:prstGeom>
            <a:ln w="25400" cap="flat">
              <a:solidFill>
                <a:srgbClr val="FFC000"/>
              </a:solidFill>
              <a:prstDash val="solid"/>
              <a:round/>
            </a:ln>
            <a:effectLst/>
          </p:spPr>
        </p:pic>
      </p:grpSp>
      <p:sp>
        <p:nvSpPr>
          <p:cNvPr id="128" name="Shape 128"/>
          <p:cNvSpPr/>
          <p:nvPr/>
        </p:nvSpPr>
        <p:spPr>
          <a:xfrm>
            <a:off x="304660" y="4271414"/>
            <a:ext cx="8142986" cy="9233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a:latin typeface="Trebuchet MS"/>
                <a:ea typeface="Trebuchet MS"/>
                <a:cs typeface="Trebuchet MS"/>
                <a:sym typeface="Trebuchet MS"/>
              </a:defRPr>
            </a:pPr>
            <a:r>
              <a:rPr dirty="0"/>
              <a:t>Jabatan Pertanian dan Agrimakanan</a:t>
            </a:r>
          </a:p>
          <a:p>
            <a:pPr algn="ctr">
              <a:defRPr>
                <a:latin typeface="Trebuchet MS"/>
                <a:ea typeface="Trebuchet MS"/>
                <a:cs typeface="Trebuchet MS"/>
                <a:sym typeface="Trebuchet MS"/>
              </a:defRPr>
            </a:pPr>
            <a:r>
              <a:rPr dirty="0"/>
              <a:t>Kementerian </a:t>
            </a:r>
            <a:r>
              <a:rPr lang="en-US" dirty="0" smtClean="0"/>
              <a:t>S</a:t>
            </a:r>
            <a:r>
              <a:rPr dirty="0" smtClean="0"/>
              <a:t>umber</a:t>
            </a:r>
            <a:r>
              <a:rPr dirty="0"/>
              <a:t>-Sumber </a:t>
            </a:r>
            <a:r>
              <a:rPr dirty="0" smtClean="0"/>
              <a:t>Utama</a:t>
            </a:r>
            <a:r>
              <a:rPr lang="en-US" dirty="0" smtClean="0"/>
              <a:t> dan Pelancongan</a:t>
            </a:r>
            <a:endParaRPr dirty="0"/>
          </a:p>
          <a:p>
            <a:pPr algn="ctr">
              <a:defRPr>
                <a:latin typeface="Trebuchet MS"/>
                <a:ea typeface="Trebuchet MS"/>
                <a:cs typeface="Trebuchet MS"/>
                <a:sym typeface="Trebuchet MS"/>
              </a:defRPr>
            </a:pPr>
            <a:r>
              <a:rPr dirty="0"/>
              <a:t>Brunei Darussalam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38" y="1714936"/>
            <a:ext cx="7298103" cy="3135885"/>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dirty="0">
                <a:solidFill>
                  <a:schemeClr val="accent3">
                    <a:lumMod val="75000"/>
                  </a:schemeClr>
                </a:solidFill>
              </a:rPr>
              <a:t>BRUNEI DARUSSALAM BRUNEI GAP PROGRESS UPDATE EWG GAP 2017</a:t>
            </a:r>
            <a:endParaRPr lang="en-US" dirty="0">
              <a:solidFill>
                <a:schemeClr val="accent3">
                  <a:lumMod val="75000"/>
                </a:schemeClr>
              </a:solidFill>
            </a:endParaRPr>
          </a:p>
        </p:txBody>
      </p:sp>
    </p:spTree>
    <p:extLst>
      <p:ext uri="{BB962C8B-B14F-4D97-AF65-F5344CB8AC3E}">
        <p14:creationId xmlns:p14="http://schemas.microsoft.com/office/powerpoint/2010/main" val="2818423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33833" y="1007799"/>
            <a:ext cx="6422565" cy="897064"/>
          </a:xfrm>
        </p:spPr>
        <p:txBody>
          <a:bodyPr>
            <a:normAutofit/>
          </a:bodyPr>
          <a:lstStyle/>
          <a:p>
            <a:pPr algn="ctr"/>
            <a:r>
              <a:rPr lang="en-US" sz="2100" b="1" dirty="0">
                <a:solidFill>
                  <a:schemeClr val="accent6">
                    <a:lumMod val="75000"/>
                  </a:schemeClr>
                </a:solidFill>
                <a:latin typeface="Bookman Old Style" panose="02050604050505020204" pitchFamily="18" charset="0"/>
              </a:rPr>
              <a:t>Awareness BRUNEI GAP roadshows to secondary school students in 2016</a:t>
            </a:r>
            <a:endParaRPr lang="en-US" sz="2100" b="1" dirty="0">
              <a:solidFill>
                <a:schemeClr val="accent6">
                  <a:lumMod val="75000"/>
                </a:schemeClr>
              </a:solidFill>
              <a:latin typeface="Bookman Old Style" panose="02050604050505020204" pitchFamily="18"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845" y="1919907"/>
            <a:ext cx="1995107" cy="25786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931" y="1855089"/>
            <a:ext cx="2290859" cy="3487293"/>
          </a:xfrm>
          <a:prstGeom prst="ellipse">
            <a:avLst/>
          </a:prstGeom>
          <a:ln>
            <a:noFill/>
          </a:ln>
          <a:effectLst>
            <a:softEdge rad="112500"/>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785" y="2071116"/>
            <a:ext cx="3422528" cy="27706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6666" y="3756470"/>
            <a:ext cx="2488883" cy="2065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TextBox 19"/>
          <p:cNvSpPr txBox="1"/>
          <p:nvPr/>
        </p:nvSpPr>
        <p:spPr>
          <a:xfrm>
            <a:off x="256308" y="5115564"/>
            <a:ext cx="3969328" cy="7386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100" b="1" dirty="0" err="1">
                <a:solidFill>
                  <a:schemeClr val="accent2">
                    <a:lumMod val="75000"/>
                  </a:schemeClr>
                </a:solidFill>
                <a:latin typeface="Agency FB" panose="020B0503020202020204" pitchFamily="34" charset="0"/>
              </a:rPr>
              <a:t>Sekolah</a:t>
            </a:r>
            <a:r>
              <a:rPr lang="en-US" sz="2100" b="1" dirty="0">
                <a:solidFill>
                  <a:schemeClr val="accent2">
                    <a:lumMod val="75000"/>
                  </a:schemeClr>
                </a:solidFill>
                <a:latin typeface="Agency FB" panose="020B0503020202020204" pitchFamily="34" charset="0"/>
              </a:rPr>
              <a:t> </a:t>
            </a:r>
            <a:r>
              <a:rPr lang="en-US" sz="2100" b="1" dirty="0" err="1">
                <a:solidFill>
                  <a:schemeClr val="accent2">
                    <a:lumMod val="75000"/>
                  </a:schemeClr>
                </a:solidFill>
                <a:latin typeface="Agency FB" panose="020B0503020202020204" pitchFamily="34" charset="0"/>
              </a:rPr>
              <a:t>Menengah</a:t>
            </a:r>
            <a:r>
              <a:rPr lang="en-US" sz="2100" b="1" dirty="0">
                <a:solidFill>
                  <a:schemeClr val="accent2">
                    <a:lumMod val="75000"/>
                  </a:schemeClr>
                </a:solidFill>
                <a:latin typeface="Agency FB" panose="020B0503020202020204" pitchFamily="34" charset="0"/>
              </a:rPr>
              <a:t> </a:t>
            </a:r>
            <a:r>
              <a:rPr lang="en-US" sz="2100" b="1" dirty="0" err="1">
                <a:solidFill>
                  <a:schemeClr val="accent2">
                    <a:lumMod val="75000"/>
                  </a:schemeClr>
                </a:solidFill>
                <a:latin typeface="Agency FB" panose="020B0503020202020204" pitchFamily="34" charset="0"/>
              </a:rPr>
              <a:t>Pengiran</a:t>
            </a:r>
            <a:r>
              <a:rPr lang="en-US" sz="2100" b="1" dirty="0">
                <a:solidFill>
                  <a:schemeClr val="accent2">
                    <a:lumMod val="75000"/>
                  </a:schemeClr>
                </a:solidFill>
                <a:latin typeface="Agency FB" panose="020B0503020202020204" pitchFamily="34" charset="0"/>
              </a:rPr>
              <a:t> </a:t>
            </a:r>
            <a:r>
              <a:rPr lang="en-US" sz="2100" b="1" dirty="0" err="1">
                <a:solidFill>
                  <a:schemeClr val="accent2">
                    <a:lumMod val="75000"/>
                  </a:schemeClr>
                </a:solidFill>
                <a:latin typeface="Agency FB" panose="020B0503020202020204" pitchFamily="34" charset="0"/>
              </a:rPr>
              <a:t>Isteri</a:t>
            </a:r>
            <a:r>
              <a:rPr lang="en-US" sz="2100" b="1" dirty="0">
                <a:solidFill>
                  <a:schemeClr val="accent2">
                    <a:lumMod val="75000"/>
                  </a:schemeClr>
                </a:solidFill>
                <a:latin typeface="Agency FB" panose="020B0503020202020204" pitchFamily="34" charset="0"/>
              </a:rPr>
              <a:t> </a:t>
            </a:r>
          </a:p>
          <a:p>
            <a:pPr algn="ctr"/>
            <a:r>
              <a:rPr lang="en-US" sz="2100" b="1" dirty="0">
                <a:solidFill>
                  <a:schemeClr val="accent2">
                    <a:lumMod val="75000"/>
                  </a:schemeClr>
                </a:solidFill>
                <a:latin typeface="Agency FB" panose="020B0503020202020204" pitchFamily="34" charset="0"/>
              </a:rPr>
              <a:t>Hajah Mariam, </a:t>
            </a:r>
            <a:r>
              <a:rPr lang="en-US" sz="2100" b="1" dirty="0" err="1">
                <a:solidFill>
                  <a:schemeClr val="accent2">
                    <a:lumMod val="75000"/>
                  </a:schemeClr>
                </a:solidFill>
                <a:latin typeface="Agency FB" panose="020B0503020202020204" pitchFamily="34" charset="0"/>
              </a:rPr>
              <a:t>Serasa</a:t>
            </a:r>
            <a:endParaRPr lang="en-US" sz="2100" b="1" dirty="0">
              <a:solidFill>
                <a:schemeClr val="accent2">
                  <a:lumMod val="75000"/>
                </a:schemeClr>
              </a:solidFill>
              <a:latin typeface="Agency FB" panose="020B0503020202020204" pitchFamily="34" charset="0"/>
            </a:endParaRPr>
          </a:p>
        </p:txBody>
      </p:sp>
    </p:spTree>
    <p:extLst>
      <p:ext uri="{BB962C8B-B14F-4D97-AF65-F5344CB8AC3E}">
        <p14:creationId xmlns:p14="http://schemas.microsoft.com/office/powerpoint/2010/main" val="66989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3033" y="1056704"/>
            <a:ext cx="6359105" cy="829247"/>
          </a:xfrm>
        </p:spPr>
        <p:txBody>
          <a:bodyPr>
            <a:normAutofit/>
          </a:bodyPr>
          <a:lstStyle/>
          <a:p>
            <a:pPr algn="ctr"/>
            <a:r>
              <a:rPr lang="en-US" sz="2100" b="1" dirty="0">
                <a:solidFill>
                  <a:schemeClr val="accent6">
                    <a:lumMod val="75000"/>
                  </a:schemeClr>
                </a:solidFill>
                <a:latin typeface="Bookman Old Style" panose="02050604050505020204" pitchFamily="18" charset="0"/>
              </a:rPr>
              <a:t>Awareness BRUNEI GAP roadshows to secondary school students in 2016</a:t>
            </a:r>
            <a:endParaRPr lang="en-US" sz="2100" b="1" dirty="0">
              <a:solidFill>
                <a:schemeClr val="accent6">
                  <a:lumMod val="75000"/>
                </a:schemeClr>
              </a:solidFill>
              <a:latin typeface="Bookman Old Style" panose="02050604050505020204" pitchFamily="18"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54075" y="2414441"/>
            <a:ext cx="3425465" cy="2368484"/>
          </a:xfrm>
          <a:prstGeom prst="rect">
            <a:avLst/>
          </a:prstGeom>
          <a:ln>
            <a:noFill/>
          </a:ln>
          <a:effectLst>
            <a:softEdge rad="112500"/>
          </a:effec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8381" y="1885951"/>
            <a:ext cx="3373071" cy="20432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435" y="1885951"/>
            <a:ext cx="2673132" cy="26548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236" y="3730131"/>
            <a:ext cx="3797564" cy="2104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TextBox 19"/>
          <p:cNvSpPr txBox="1"/>
          <p:nvPr/>
        </p:nvSpPr>
        <p:spPr>
          <a:xfrm>
            <a:off x="353506" y="4831115"/>
            <a:ext cx="272906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100" b="1" dirty="0" err="1">
                <a:solidFill>
                  <a:schemeClr val="accent6">
                    <a:lumMod val="75000"/>
                  </a:schemeClr>
                </a:solidFill>
                <a:latin typeface="Agency FB" panose="020B0503020202020204" pitchFamily="34" charset="0"/>
                <a:cs typeface="Aharoni" panose="02010803020104030203" pitchFamily="2" charset="-79"/>
              </a:rPr>
              <a:t>Sekolah</a:t>
            </a:r>
            <a:r>
              <a:rPr lang="en-US" sz="2100" b="1" dirty="0">
                <a:solidFill>
                  <a:schemeClr val="accent6">
                    <a:lumMod val="75000"/>
                  </a:schemeClr>
                </a:solidFill>
                <a:latin typeface="Agency FB" panose="020B0503020202020204" pitchFamily="34" charset="0"/>
                <a:cs typeface="Aharoni" panose="02010803020104030203" pitchFamily="2" charset="-79"/>
              </a:rPr>
              <a:t> </a:t>
            </a:r>
            <a:r>
              <a:rPr lang="en-US" sz="2100" b="1" dirty="0" err="1">
                <a:solidFill>
                  <a:schemeClr val="accent6">
                    <a:lumMod val="75000"/>
                  </a:schemeClr>
                </a:solidFill>
                <a:latin typeface="Agency FB" panose="020B0503020202020204" pitchFamily="34" charset="0"/>
                <a:cs typeface="Aharoni" panose="02010803020104030203" pitchFamily="2" charset="-79"/>
              </a:rPr>
              <a:t>Menengah</a:t>
            </a:r>
            <a:r>
              <a:rPr lang="en-US" sz="2100" b="1" dirty="0">
                <a:solidFill>
                  <a:schemeClr val="accent6">
                    <a:lumMod val="75000"/>
                  </a:schemeClr>
                </a:solidFill>
                <a:latin typeface="Agency FB" panose="020B0503020202020204" pitchFamily="34" charset="0"/>
                <a:cs typeface="Aharoni" panose="02010803020104030203" pitchFamily="2" charset="-79"/>
              </a:rPr>
              <a:t> </a:t>
            </a:r>
            <a:r>
              <a:rPr lang="en-US" sz="2100" b="1" dirty="0" err="1">
                <a:solidFill>
                  <a:schemeClr val="accent6">
                    <a:lumMod val="75000"/>
                  </a:schemeClr>
                </a:solidFill>
                <a:latin typeface="Agency FB" panose="020B0503020202020204" pitchFamily="34" charset="0"/>
                <a:cs typeface="Aharoni" panose="02010803020104030203" pitchFamily="2" charset="-79"/>
              </a:rPr>
              <a:t>Sayyidina</a:t>
            </a:r>
            <a:r>
              <a:rPr lang="en-US" sz="2100" b="1" dirty="0">
                <a:solidFill>
                  <a:schemeClr val="accent6">
                    <a:lumMod val="75000"/>
                  </a:schemeClr>
                </a:solidFill>
                <a:latin typeface="Agency FB" panose="020B0503020202020204" pitchFamily="34" charset="0"/>
                <a:cs typeface="Aharoni" panose="02010803020104030203" pitchFamily="2" charset="-79"/>
              </a:rPr>
              <a:t> Husain, </a:t>
            </a:r>
            <a:r>
              <a:rPr lang="en-US" sz="2100" b="1" dirty="0" err="1">
                <a:solidFill>
                  <a:schemeClr val="accent6">
                    <a:lumMod val="75000"/>
                  </a:schemeClr>
                </a:solidFill>
                <a:latin typeface="Agency FB" panose="020B0503020202020204" pitchFamily="34" charset="0"/>
                <a:cs typeface="Aharoni" panose="02010803020104030203" pitchFamily="2" charset="-79"/>
              </a:rPr>
              <a:t>Jerudong</a:t>
            </a:r>
            <a:endParaRPr lang="en-US" sz="2100" b="1" dirty="0">
              <a:solidFill>
                <a:schemeClr val="accent6">
                  <a:lumMod val="75000"/>
                </a:schemeClr>
              </a:solidFill>
              <a:latin typeface="Agency FB" panose="020B0503020202020204" pitchFamily="34" charset="0"/>
              <a:cs typeface="Aharoni" panose="02010803020104030203" pitchFamily="2" charset="-79"/>
            </a:endParaRPr>
          </a:p>
        </p:txBody>
      </p:sp>
    </p:spTree>
    <p:extLst>
      <p:ext uri="{BB962C8B-B14F-4D97-AF65-F5344CB8AC3E}">
        <p14:creationId xmlns:p14="http://schemas.microsoft.com/office/powerpoint/2010/main" val="3400867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3033" y="1056704"/>
            <a:ext cx="6359105" cy="829247"/>
          </a:xfrm>
        </p:spPr>
        <p:txBody>
          <a:bodyPr>
            <a:normAutofit/>
          </a:bodyPr>
          <a:lstStyle/>
          <a:p>
            <a:pPr algn="ctr"/>
            <a:r>
              <a:rPr lang="en-US" sz="2100" b="1" dirty="0">
                <a:solidFill>
                  <a:schemeClr val="accent6">
                    <a:lumMod val="75000"/>
                  </a:schemeClr>
                </a:solidFill>
                <a:latin typeface="Bookman Old Style" panose="02050604050505020204" pitchFamily="18" charset="0"/>
              </a:rPr>
              <a:t>Awareness BRUNEI GAP roadshows to secondary school students in 2016</a:t>
            </a:r>
            <a:endParaRPr lang="en-US" sz="2100" b="1" dirty="0">
              <a:solidFill>
                <a:schemeClr val="accent6">
                  <a:lumMod val="75000"/>
                </a:schemeClr>
              </a:solidFill>
              <a:latin typeface="Bookman Old Style" panose="0205060405050502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226" y="2045029"/>
            <a:ext cx="2254037" cy="3446675"/>
          </a:xfrm>
          <a:prstGeom prst="ellipse">
            <a:avLst/>
          </a:prstGeom>
          <a:ln>
            <a:noFill/>
          </a:ln>
          <a:effectLst>
            <a:softEdge rad="11250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9605" y="2045029"/>
            <a:ext cx="3057143" cy="20579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60" y="3467003"/>
            <a:ext cx="2983908" cy="2349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24" y="1947551"/>
            <a:ext cx="2884602" cy="24321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5909604" y="4452958"/>
            <a:ext cx="3057144" cy="10618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100" b="1" dirty="0" err="1">
                <a:solidFill>
                  <a:schemeClr val="tx1"/>
                </a:solidFill>
                <a:latin typeface="Agency FB" panose="020B0503020202020204" pitchFamily="34" charset="0"/>
              </a:rPr>
              <a:t>Sekolah</a:t>
            </a:r>
            <a:r>
              <a:rPr lang="en-US" sz="2100" b="1" dirty="0">
                <a:solidFill>
                  <a:schemeClr val="tx1"/>
                </a:solidFill>
                <a:latin typeface="Agency FB" panose="020B0503020202020204" pitchFamily="34" charset="0"/>
              </a:rPr>
              <a:t> </a:t>
            </a:r>
            <a:r>
              <a:rPr lang="en-US" sz="2100" b="1" dirty="0" err="1">
                <a:solidFill>
                  <a:schemeClr val="tx1"/>
                </a:solidFill>
                <a:latin typeface="Agency FB" panose="020B0503020202020204" pitchFamily="34" charset="0"/>
              </a:rPr>
              <a:t>Menengah</a:t>
            </a:r>
            <a:r>
              <a:rPr lang="en-US" sz="2100" b="1" dirty="0">
                <a:solidFill>
                  <a:schemeClr val="tx1"/>
                </a:solidFill>
                <a:latin typeface="Agency FB" panose="020B0503020202020204" pitchFamily="34" charset="0"/>
              </a:rPr>
              <a:t> </a:t>
            </a:r>
            <a:r>
              <a:rPr lang="en-US" sz="2100" b="1" dirty="0" err="1">
                <a:solidFill>
                  <a:schemeClr val="tx1"/>
                </a:solidFill>
                <a:latin typeface="Agency FB" panose="020B0503020202020204" pitchFamily="34" charset="0"/>
              </a:rPr>
              <a:t>Pengiran</a:t>
            </a:r>
            <a:r>
              <a:rPr lang="en-US" sz="2100" b="1" dirty="0">
                <a:solidFill>
                  <a:schemeClr val="tx1"/>
                </a:solidFill>
                <a:latin typeface="Agency FB" panose="020B0503020202020204" pitchFamily="34" charset="0"/>
              </a:rPr>
              <a:t> </a:t>
            </a:r>
            <a:r>
              <a:rPr lang="en-US" sz="2100" b="1" dirty="0" err="1">
                <a:solidFill>
                  <a:schemeClr val="tx1"/>
                </a:solidFill>
                <a:latin typeface="Agency FB" panose="020B0503020202020204" pitchFamily="34" charset="0"/>
              </a:rPr>
              <a:t>Anak</a:t>
            </a:r>
            <a:r>
              <a:rPr lang="en-US" sz="2100" b="1" dirty="0">
                <a:solidFill>
                  <a:schemeClr val="tx1"/>
                </a:solidFill>
                <a:latin typeface="Agency FB" panose="020B0503020202020204" pitchFamily="34" charset="0"/>
              </a:rPr>
              <a:t> </a:t>
            </a:r>
            <a:r>
              <a:rPr lang="en-US" sz="2100" b="1" dirty="0" err="1">
                <a:solidFill>
                  <a:schemeClr val="tx1"/>
                </a:solidFill>
                <a:latin typeface="Agency FB" panose="020B0503020202020204" pitchFamily="34" charset="0"/>
              </a:rPr>
              <a:t>Puteri</a:t>
            </a:r>
            <a:r>
              <a:rPr lang="en-US" sz="2100" b="1" dirty="0">
                <a:solidFill>
                  <a:schemeClr val="tx1"/>
                </a:solidFill>
                <a:latin typeface="Agency FB" panose="020B0503020202020204" pitchFamily="34" charset="0"/>
              </a:rPr>
              <a:t> Hajah </a:t>
            </a:r>
            <a:r>
              <a:rPr lang="en-US" sz="2100" b="1" dirty="0" err="1">
                <a:solidFill>
                  <a:schemeClr val="tx1"/>
                </a:solidFill>
                <a:latin typeface="Agency FB" panose="020B0503020202020204" pitchFamily="34" charset="0"/>
              </a:rPr>
              <a:t>Masna</a:t>
            </a:r>
            <a:r>
              <a:rPr lang="en-US" sz="2100" b="1" dirty="0">
                <a:solidFill>
                  <a:schemeClr val="tx1"/>
                </a:solidFill>
                <a:latin typeface="Agency FB" panose="020B0503020202020204" pitchFamily="34" charset="0"/>
              </a:rPr>
              <a:t>, </a:t>
            </a:r>
          </a:p>
          <a:p>
            <a:pPr algn="ctr"/>
            <a:r>
              <a:rPr lang="en-US" sz="2100" b="1" dirty="0" err="1">
                <a:solidFill>
                  <a:schemeClr val="tx1"/>
                </a:solidFill>
                <a:latin typeface="Agency FB" panose="020B0503020202020204" pitchFamily="34" charset="0"/>
              </a:rPr>
              <a:t>Sg</a:t>
            </a:r>
            <a:r>
              <a:rPr lang="en-US" sz="2100" b="1" dirty="0">
                <a:solidFill>
                  <a:schemeClr val="tx1"/>
                </a:solidFill>
                <a:latin typeface="Agency FB" panose="020B0503020202020204" pitchFamily="34" charset="0"/>
              </a:rPr>
              <a:t> </a:t>
            </a:r>
            <a:r>
              <a:rPr lang="en-US" sz="2100" b="1" dirty="0" err="1">
                <a:solidFill>
                  <a:schemeClr val="tx1"/>
                </a:solidFill>
                <a:latin typeface="Agency FB" panose="020B0503020202020204" pitchFamily="34" charset="0"/>
              </a:rPr>
              <a:t>Akar</a:t>
            </a:r>
            <a:endParaRPr lang="en-US" sz="2100" b="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02871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3033" y="1056704"/>
            <a:ext cx="6359105" cy="829247"/>
          </a:xfrm>
        </p:spPr>
        <p:txBody>
          <a:bodyPr>
            <a:normAutofit/>
          </a:bodyPr>
          <a:lstStyle/>
          <a:p>
            <a:pPr algn="ctr"/>
            <a:r>
              <a:rPr lang="en-US" sz="2100" b="1" dirty="0">
                <a:solidFill>
                  <a:schemeClr val="accent6">
                    <a:lumMod val="75000"/>
                  </a:schemeClr>
                </a:solidFill>
                <a:latin typeface="Bookman Old Style" panose="02050604050505020204" pitchFamily="18" charset="0"/>
              </a:rPr>
              <a:t>Awareness BRUNEI GAP roadshows to secondary school students in 2016</a:t>
            </a:r>
            <a:endParaRPr lang="en-US" sz="2100" b="1" dirty="0">
              <a:solidFill>
                <a:schemeClr val="accent6">
                  <a:lumMod val="75000"/>
                </a:schemeClr>
              </a:solidFill>
              <a:latin typeface="Bookman Old Style" panose="02050604050505020204" pitchFamily="18" charset="0"/>
            </a:endParaRPr>
          </a:p>
        </p:txBody>
      </p:sp>
      <p:sp>
        <p:nvSpPr>
          <p:cNvPr id="7" name="TextBox 6"/>
          <p:cNvSpPr txBox="1"/>
          <p:nvPr/>
        </p:nvSpPr>
        <p:spPr>
          <a:xfrm>
            <a:off x="5909603" y="4452958"/>
            <a:ext cx="3057144"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100" b="1" dirty="0" err="1">
                <a:solidFill>
                  <a:schemeClr val="accent4">
                    <a:lumMod val="75000"/>
                  </a:schemeClr>
                </a:solidFill>
                <a:latin typeface="Agency FB" panose="020B0503020202020204" pitchFamily="34" charset="0"/>
              </a:rPr>
              <a:t>Sekolah</a:t>
            </a:r>
            <a:r>
              <a:rPr lang="en-US" sz="2100" b="1" dirty="0">
                <a:solidFill>
                  <a:schemeClr val="accent4">
                    <a:lumMod val="75000"/>
                  </a:schemeClr>
                </a:solidFill>
                <a:latin typeface="Agency FB" panose="020B0503020202020204" pitchFamily="34" charset="0"/>
              </a:rPr>
              <a:t> </a:t>
            </a:r>
            <a:r>
              <a:rPr lang="en-US" sz="2100" b="1" dirty="0" err="1">
                <a:solidFill>
                  <a:schemeClr val="accent4">
                    <a:lumMod val="75000"/>
                  </a:schemeClr>
                </a:solidFill>
                <a:latin typeface="Agency FB" panose="020B0503020202020204" pitchFamily="34" charset="0"/>
              </a:rPr>
              <a:t>Menengah</a:t>
            </a:r>
            <a:r>
              <a:rPr lang="en-US" sz="2100" b="1" dirty="0">
                <a:solidFill>
                  <a:schemeClr val="accent4">
                    <a:lumMod val="75000"/>
                  </a:schemeClr>
                </a:solidFill>
                <a:latin typeface="Agency FB" panose="020B0503020202020204" pitchFamily="34" charset="0"/>
              </a:rPr>
              <a:t> </a:t>
            </a:r>
            <a:r>
              <a:rPr lang="en-US" sz="2100" b="1" dirty="0" err="1">
                <a:solidFill>
                  <a:schemeClr val="accent4">
                    <a:lumMod val="75000"/>
                  </a:schemeClr>
                </a:solidFill>
                <a:latin typeface="Agency FB" panose="020B0503020202020204" pitchFamily="34" charset="0"/>
              </a:rPr>
              <a:t>Pehin</a:t>
            </a:r>
            <a:r>
              <a:rPr lang="en-US" sz="2100" b="1" dirty="0">
                <a:solidFill>
                  <a:schemeClr val="accent4">
                    <a:lumMod val="75000"/>
                  </a:schemeClr>
                </a:solidFill>
                <a:latin typeface="Agency FB" panose="020B0503020202020204" pitchFamily="34" charset="0"/>
              </a:rPr>
              <a:t> </a:t>
            </a:r>
            <a:r>
              <a:rPr lang="en-US" sz="2100" b="1" dirty="0" err="1">
                <a:solidFill>
                  <a:schemeClr val="accent4">
                    <a:lumMod val="75000"/>
                  </a:schemeClr>
                </a:solidFill>
                <a:latin typeface="Agency FB" panose="020B0503020202020204" pitchFamily="34" charset="0"/>
              </a:rPr>
              <a:t>Dato</a:t>
            </a:r>
            <a:r>
              <a:rPr lang="en-US" sz="2100" b="1" dirty="0">
                <a:solidFill>
                  <a:schemeClr val="accent4">
                    <a:lumMod val="75000"/>
                  </a:schemeClr>
                </a:solidFill>
                <a:latin typeface="Agency FB" panose="020B0503020202020204" pitchFamily="34" charset="0"/>
              </a:rPr>
              <a:t> Seri Maharaja, </a:t>
            </a:r>
            <a:r>
              <a:rPr lang="en-US" sz="2100" b="1" dirty="0" err="1">
                <a:solidFill>
                  <a:schemeClr val="accent4">
                    <a:lumMod val="75000"/>
                  </a:schemeClr>
                </a:solidFill>
                <a:latin typeface="Agency FB" panose="020B0503020202020204" pitchFamily="34" charset="0"/>
              </a:rPr>
              <a:t>Mentiri</a:t>
            </a:r>
            <a:endParaRPr lang="en-US" sz="2100" b="1" dirty="0">
              <a:solidFill>
                <a:schemeClr val="accent4">
                  <a:lumMod val="75000"/>
                </a:schemeClr>
              </a:solidFill>
              <a:latin typeface="Agency FB" panose="020B0503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328" y="1829390"/>
            <a:ext cx="3919546" cy="22588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62" y="1884184"/>
            <a:ext cx="2941163" cy="22058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80" y="4088287"/>
            <a:ext cx="2224726" cy="16685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292" y="3868081"/>
            <a:ext cx="2601798" cy="2095370"/>
          </a:xfrm>
          <a:prstGeom prst="ellipse">
            <a:avLst/>
          </a:prstGeom>
          <a:ln>
            <a:noFill/>
          </a:ln>
          <a:effectLst>
            <a:softEdge rad="112500"/>
          </a:effectLst>
        </p:spPr>
      </p:pic>
    </p:spTree>
    <p:extLst>
      <p:ext uri="{BB962C8B-B14F-4D97-AF65-F5344CB8AC3E}">
        <p14:creationId xmlns:p14="http://schemas.microsoft.com/office/powerpoint/2010/main" val="204454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9755" y="1150668"/>
            <a:ext cx="7367445" cy="1536700"/>
          </a:xfrm>
        </p:spPr>
        <p:txBody>
          <a:bodyPr>
            <a:normAutofit/>
          </a:bodyPr>
          <a:lstStyle/>
          <a:p>
            <a:pPr algn="ctr"/>
            <a:r>
              <a:rPr lang="en-US" sz="2100" b="1" dirty="0">
                <a:solidFill>
                  <a:schemeClr val="accent6">
                    <a:lumMod val="75000"/>
                  </a:schemeClr>
                </a:solidFill>
                <a:latin typeface="Bookman Old Style" panose="02050604050505020204" pitchFamily="18" charset="0"/>
              </a:rPr>
              <a:t>Pesticide and fertilizer training </a:t>
            </a:r>
            <a:r>
              <a:rPr lang="en-US" sz="2100" b="1" dirty="0" err="1">
                <a:solidFill>
                  <a:schemeClr val="accent6">
                    <a:lumMod val="75000"/>
                  </a:schemeClr>
                </a:solidFill>
                <a:latin typeface="Bookman Old Style" panose="02050604050505020204" pitchFamily="18" charset="0"/>
              </a:rPr>
              <a:t>programmes</a:t>
            </a:r>
            <a:r>
              <a:rPr lang="en-US" sz="2100" b="1" dirty="0">
                <a:solidFill>
                  <a:schemeClr val="accent6">
                    <a:lumMod val="75000"/>
                  </a:schemeClr>
                </a:solidFill>
                <a:latin typeface="Bookman Old Style" panose="02050604050505020204" pitchFamily="18" charset="0"/>
              </a:rPr>
              <a:t> to farms applying for BRUNEI GAP certification</a:t>
            </a:r>
            <a:endParaRPr lang="en-US" sz="2100" b="1" dirty="0">
              <a:solidFill>
                <a:schemeClr val="accent6">
                  <a:lumMod val="75000"/>
                </a:schemeClr>
              </a:solidFill>
              <a:latin typeface="Bookman Old Style" panose="02050604050505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5410" y="2177415"/>
            <a:ext cx="2574765" cy="18516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20" y="2136946"/>
            <a:ext cx="2199102" cy="3139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Placeholder 9"/>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7602" r="7602"/>
          <a:stretch>
            <a:fillRect/>
          </a:stretch>
        </p:blipFill>
        <p:spPr>
          <a:xfrm>
            <a:off x="3059638" y="1952098"/>
            <a:ext cx="2461022" cy="3429000"/>
          </a:xfrm>
          <a:prstGeom prst="ellipse">
            <a:avLst/>
          </a:prstGeom>
          <a:ln>
            <a:noFill/>
          </a:ln>
          <a:effectLst>
            <a:softEdge rad="1125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5410" y="3894743"/>
            <a:ext cx="2689433" cy="18722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55794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0237" y="1162930"/>
            <a:ext cx="4516041" cy="818135"/>
          </a:xfrm>
        </p:spPr>
        <p:txBody>
          <a:bodyPr>
            <a:normAutofit/>
          </a:bodyPr>
          <a:lstStyle/>
          <a:p>
            <a:pPr algn="ctr"/>
            <a:r>
              <a:rPr lang="en-US" sz="2100" b="1" dirty="0">
                <a:solidFill>
                  <a:schemeClr val="accent6">
                    <a:lumMod val="75000"/>
                  </a:schemeClr>
                </a:solidFill>
                <a:latin typeface="Bookman Old Style" panose="02050604050505020204" pitchFamily="18" charset="0"/>
              </a:rPr>
              <a:t>Certified farms in 2016</a:t>
            </a:r>
            <a:endParaRPr lang="en-US" sz="2100" b="1" dirty="0">
              <a:solidFill>
                <a:schemeClr val="accent6">
                  <a:lumMod val="75000"/>
                </a:schemeClr>
              </a:solidFill>
              <a:latin typeface="Bookman Old Style" panose="0205060405050502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372" y="1566115"/>
            <a:ext cx="2737237" cy="42296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314" y="1566114"/>
            <a:ext cx="3266800" cy="4188205"/>
          </a:xfrm>
          <a:prstGeom prst="rect">
            <a:avLst/>
          </a:prstGeom>
        </p:spPr>
      </p:pic>
    </p:spTree>
    <p:extLst>
      <p:ext uri="{BB962C8B-B14F-4D97-AF65-F5344CB8AC3E}">
        <p14:creationId xmlns:p14="http://schemas.microsoft.com/office/powerpoint/2010/main" val="404637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0906" y="1170686"/>
            <a:ext cx="8291322" cy="770129"/>
          </a:xfrm>
        </p:spPr>
        <p:txBody>
          <a:bodyPr>
            <a:normAutofit/>
          </a:bodyPr>
          <a:lstStyle/>
          <a:p>
            <a:pPr algn="ctr"/>
            <a:r>
              <a:rPr lang="en-US" sz="2100" b="1" dirty="0">
                <a:solidFill>
                  <a:schemeClr val="accent6">
                    <a:lumMod val="75000"/>
                  </a:schemeClr>
                </a:solidFill>
                <a:latin typeface="Bookman Old Style" panose="02050604050505020204" pitchFamily="18" charset="0"/>
              </a:rPr>
              <a:t>Initial assessment of farms applying for BRUNEI GAP certification</a:t>
            </a:r>
            <a:endParaRPr lang="en-US" sz="2100" b="1" dirty="0">
              <a:solidFill>
                <a:schemeClr val="accent6">
                  <a:lumMod val="75000"/>
                </a:schemeClr>
              </a:solidFill>
              <a:latin typeface="Bookman Old Style" panose="0205060405050502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329" y="4067841"/>
            <a:ext cx="3024267" cy="16995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087581" y="2913725"/>
            <a:ext cx="3374301" cy="1896301"/>
          </a:xfrm>
          <a:prstGeom prst="ellipse">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1" y="1956322"/>
            <a:ext cx="3140200" cy="1764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4252" y="2014756"/>
            <a:ext cx="3207909" cy="19247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302" y="3954972"/>
            <a:ext cx="3286789" cy="1847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89243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899591" y="692694"/>
            <a:ext cx="7344817" cy="266701"/>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t>KANDUNGAN</a:t>
            </a:r>
          </a:p>
        </p:txBody>
      </p:sp>
      <p:sp>
        <p:nvSpPr>
          <p:cNvPr id="131" name="Shape 131"/>
          <p:cNvSpPr/>
          <p:nvPr/>
        </p:nvSpPr>
        <p:spPr>
          <a:xfrm>
            <a:off x="1115616" y="1402109"/>
            <a:ext cx="7128793" cy="424731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latin typeface="Trebuchet MS"/>
                <a:ea typeface="Trebuchet MS"/>
                <a:cs typeface="Trebuchet MS"/>
                <a:sym typeface="Trebuchet MS"/>
              </a:defRPr>
            </a:pPr>
            <a:r>
              <a:rPr dirty="0">
                <a:solidFill>
                  <a:schemeClr val="bg1"/>
                </a:solidFill>
              </a:rPr>
              <a:t>1. Pengenalan Brunei GAP</a:t>
            </a:r>
          </a:p>
          <a:p>
            <a:pPr>
              <a:defRPr>
                <a:latin typeface="Trebuchet MS"/>
                <a:ea typeface="Trebuchet MS"/>
                <a:cs typeface="Trebuchet MS"/>
                <a:sym typeface="Trebuchet MS"/>
              </a:defRPr>
            </a:pPr>
            <a:endParaRPr dirty="0">
              <a:solidFill>
                <a:schemeClr val="bg1"/>
              </a:solidFill>
            </a:endParaRPr>
          </a:p>
          <a:p>
            <a:pPr>
              <a:defRPr>
                <a:latin typeface="Trebuchet MS"/>
                <a:ea typeface="Trebuchet MS"/>
                <a:cs typeface="Trebuchet MS"/>
                <a:sym typeface="Trebuchet MS"/>
              </a:defRPr>
            </a:pPr>
            <a:r>
              <a:rPr dirty="0">
                <a:solidFill>
                  <a:schemeClr val="bg1"/>
                </a:solidFill>
              </a:rPr>
              <a:t>2. Pengertian GAP</a:t>
            </a:r>
          </a:p>
          <a:p>
            <a:pPr>
              <a:defRPr>
                <a:latin typeface="Trebuchet MS"/>
                <a:ea typeface="Trebuchet MS"/>
                <a:cs typeface="Trebuchet MS"/>
                <a:sym typeface="Trebuchet MS"/>
              </a:defRPr>
            </a:pPr>
            <a:endParaRPr dirty="0">
              <a:solidFill>
                <a:schemeClr val="bg1"/>
              </a:solidFill>
            </a:endParaRPr>
          </a:p>
          <a:p>
            <a:pPr>
              <a:defRPr>
                <a:latin typeface="Trebuchet MS"/>
                <a:ea typeface="Trebuchet MS"/>
                <a:cs typeface="Trebuchet MS"/>
                <a:sym typeface="Trebuchet MS"/>
              </a:defRPr>
            </a:pPr>
            <a:r>
              <a:rPr dirty="0">
                <a:solidFill>
                  <a:schemeClr val="bg1"/>
                </a:solidFill>
              </a:rPr>
              <a:t>3. Tujuan Utama Brunei GAP</a:t>
            </a:r>
          </a:p>
          <a:p>
            <a:pPr>
              <a:defRPr>
                <a:latin typeface="Trebuchet MS"/>
                <a:ea typeface="Trebuchet MS"/>
                <a:cs typeface="Trebuchet MS"/>
                <a:sym typeface="Trebuchet MS"/>
              </a:defRPr>
            </a:pPr>
            <a:endParaRPr dirty="0">
              <a:solidFill>
                <a:schemeClr val="bg1"/>
              </a:solidFill>
            </a:endParaRPr>
          </a:p>
          <a:p>
            <a:pPr>
              <a:defRPr>
                <a:latin typeface="Trebuchet MS"/>
                <a:ea typeface="Trebuchet MS"/>
                <a:cs typeface="Trebuchet MS"/>
                <a:sym typeface="Trebuchet MS"/>
              </a:defRPr>
            </a:pPr>
            <a:r>
              <a:rPr lang="en-US" dirty="0" smtClean="0">
                <a:solidFill>
                  <a:schemeClr val="bg1"/>
                </a:solidFill>
              </a:rPr>
              <a:t>4</a:t>
            </a:r>
            <a:r>
              <a:rPr dirty="0" smtClean="0">
                <a:solidFill>
                  <a:schemeClr val="bg1"/>
                </a:solidFill>
              </a:rPr>
              <a:t>. </a:t>
            </a:r>
            <a:r>
              <a:rPr dirty="0">
                <a:solidFill>
                  <a:schemeClr val="bg1"/>
                </a:solidFill>
              </a:rPr>
              <a:t>Buku Terbitan GAP</a:t>
            </a:r>
          </a:p>
          <a:p>
            <a:pPr>
              <a:defRPr>
                <a:latin typeface="Trebuchet MS"/>
                <a:ea typeface="Trebuchet MS"/>
                <a:cs typeface="Trebuchet MS"/>
                <a:sym typeface="Trebuchet MS"/>
              </a:defRPr>
            </a:pPr>
            <a:endParaRPr dirty="0">
              <a:solidFill>
                <a:schemeClr val="bg1"/>
              </a:solidFill>
            </a:endParaRPr>
          </a:p>
          <a:p>
            <a:pPr>
              <a:defRPr>
                <a:latin typeface="Trebuchet MS"/>
                <a:ea typeface="Trebuchet MS"/>
                <a:cs typeface="Trebuchet MS"/>
                <a:sym typeface="Trebuchet MS"/>
              </a:defRPr>
            </a:pPr>
            <a:r>
              <a:rPr lang="en-US" dirty="0" smtClean="0">
                <a:solidFill>
                  <a:schemeClr val="bg1"/>
                </a:solidFill>
              </a:rPr>
              <a:t>5</a:t>
            </a:r>
            <a:r>
              <a:rPr dirty="0" smtClean="0">
                <a:solidFill>
                  <a:schemeClr val="bg1"/>
                </a:solidFill>
              </a:rPr>
              <a:t>. </a:t>
            </a:r>
            <a:r>
              <a:rPr dirty="0">
                <a:solidFill>
                  <a:schemeClr val="bg1"/>
                </a:solidFill>
              </a:rPr>
              <a:t>Carta </a:t>
            </a:r>
            <a:r>
              <a:rPr dirty="0" smtClean="0">
                <a:solidFill>
                  <a:schemeClr val="bg1"/>
                </a:solidFill>
              </a:rPr>
              <a:t>Aliran</a:t>
            </a:r>
            <a:endParaRPr lang="en-US" dirty="0" smtClean="0">
              <a:solidFill>
                <a:schemeClr val="bg1"/>
              </a:solidFill>
            </a:endParaRPr>
          </a:p>
          <a:p>
            <a:pPr>
              <a:defRPr>
                <a:latin typeface="Trebuchet MS"/>
                <a:ea typeface="Trebuchet MS"/>
                <a:cs typeface="Trebuchet MS"/>
                <a:sym typeface="Trebuchet MS"/>
              </a:defRPr>
            </a:pPr>
            <a:endParaRPr lang="en-US" dirty="0">
              <a:solidFill>
                <a:schemeClr val="bg1"/>
              </a:solidFill>
            </a:endParaRPr>
          </a:p>
          <a:p>
            <a:pPr>
              <a:defRPr>
                <a:latin typeface="Trebuchet MS"/>
                <a:ea typeface="Trebuchet MS"/>
                <a:cs typeface="Trebuchet MS"/>
                <a:sym typeface="Trebuchet MS"/>
              </a:defRPr>
            </a:pPr>
            <a:r>
              <a:rPr lang="en-US" dirty="0" smtClean="0">
                <a:solidFill>
                  <a:schemeClr val="bg1"/>
                </a:solidFill>
              </a:rPr>
              <a:t>6. </a:t>
            </a:r>
            <a:r>
              <a:rPr lang="en-US" dirty="0" err="1" smtClean="0">
                <a:solidFill>
                  <a:srgbClr val="FFFFFF"/>
                </a:solidFill>
              </a:rPr>
              <a:t>Tempat</a:t>
            </a:r>
            <a:r>
              <a:rPr lang="en-US" dirty="0" smtClean="0">
                <a:solidFill>
                  <a:srgbClr val="FFFFFF"/>
                </a:solidFill>
              </a:rPr>
              <a:t> </a:t>
            </a:r>
            <a:r>
              <a:rPr lang="en-US" dirty="0" err="1" smtClean="0">
                <a:solidFill>
                  <a:srgbClr val="FFFFFF"/>
                </a:solidFill>
              </a:rPr>
              <a:t>Permohonan</a:t>
            </a:r>
            <a:r>
              <a:rPr lang="en-US" dirty="0" smtClean="0">
                <a:solidFill>
                  <a:srgbClr val="FFFFFF"/>
                </a:solidFill>
              </a:rPr>
              <a:t> Brunei </a:t>
            </a:r>
            <a:r>
              <a:rPr lang="en-US" dirty="0">
                <a:solidFill>
                  <a:srgbClr val="FFFFFF"/>
                </a:solidFill>
              </a:rPr>
              <a:t>GAP</a:t>
            </a:r>
          </a:p>
          <a:p>
            <a:pPr>
              <a:defRPr>
                <a:latin typeface="Trebuchet MS"/>
                <a:ea typeface="Trebuchet MS"/>
                <a:cs typeface="Trebuchet MS"/>
                <a:sym typeface="Trebuchet MS"/>
              </a:defRPr>
            </a:pPr>
            <a:endParaRPr dirty="0">
              <a:solidFill>
                <a:schemeClr val="bg1"/>
              </a:solidFill>
            </a:endParaRPr>
          </a:p>
          <a:p>
            <a:r>
              <a:rPr lang="en-US" dirty="0" smtClean="0">
                <a:solidFill>
                  <a:schemeClr val="bg1"/>
                </a:solidFill>
              </a:rPr>
              <a:t>7</a:t>
            </a:r>
            <a:r>
              <a:rPr dirty="0" smtClean="0">
                <a:solidFill>
                  <a:schemeClr val="bg1"/>
                </a:solidFill>
              </a:rPr>
              <a:t>. </a:t>
            </a:r>
            <a:r>
              <a:rPr lang="en-US" dirty="0" smtClean="0">
                <a:solidFill>
                  <a:srgbClr val="FFFFFF"/>
                </a:solidFill>
                <a:latin typeface="Trebuchet MS"/>
                <a:cs typeface="Trebuchet MS"/>
              </a:rPr>
              <a:t>Poster-Poster </a:t>
            </a:r>
            <a:r>
              <a:rPr lang="en-US" dirty="0" err="1" smtClean="0">
                <a:solidFill>
                  <a:srgbClr val="FFFFFF"/>
                </a:solidFill>
                <a:latin typeface="Trebuchet MS"/>
                <a:cs typeface="Trebuchet MS"/>
              </a:rPr>
              <a:t>dan</a:t>
            </a:r>
            <a:r>
              <a:rPr lang="en-US" dirty="0" smtClean="0">
                <a:solidFill>
                  <a:srgbClr val="FFFFFF"/>
                </a:solidFill>
                <a:latin typeface="Trebuchet MS"/>
                <a:cs typeface="Trebuchet MS"/>
              </a:rPr>
              <a:t> </a:t>
            </a:r>
            <a:r>
              <a:rPr lang="en-US" dirty="0" err="1" smtClean="0">
                <a:solidFill>
                  <a:srgbClr val="FFFFFF"/>
                </a:solidFill>
                <a:latin typeface="Trebuchet MS"/>
                <a:cs typeface="Trebuchet MS"/>
              </a:rPr>
              <a:t>Risalah</a:t>
            </a:r>
            <a:r>
              <a:rPr lang="en-US" dirty="0" smtClean="0">
                <a:solidFill>
                  <a:srgbClr val="FFFFFF"/>
                </a:solidFill>
                <a:latin typeface="Trebuchet MS"/>
                <a:cs typeface="Trebuchet MS"/>
              </a:rPr>
              <a:t> Brunei GAP</a:t>
            </a:r>
          </a:p>
          <a:p>
            <a:endParaRPr lang="en-US" dirty="0">
              <a:solidFill>
                <a:srgbClr val="FFFFFF"/>
              </a:solidFill>
              <a:latin typeface="Trebuchet MS"/>
              <a:cs typeface="Trebuchet MS"/>
            </a:endParaRPr>
          </a:p>
          <a:p>
            <a:pPr>
              <a:defRPr>
                <a:latin typeface="Trebuchet MS"/>
                <a:ea typeface="Trebuchet MS"/>
                <a:cs typeface="Trebuchet MS"/>
                <a:sym typeface="Trebuchet MS"/>
              </a:defRPr>
            </a:pPr>
            <a:r>
              <a:rPr lang="en-US" dirty="0" smtClean="0">
                <a:solidFill>
                  <a:schemeClr val="bg1"/>
                </a:solidFill>
              </a:rPr>
              <a:t>8</a:t>
            </a:r>
            <a:r>
              <a:rPr dirty="0" smtClean="0">
                <a:solidFill>
                  <a:schemeClr val="bg1"/>
                </a:solidFill>
              </a:rPr>
              <a:t>. </a:t>
            </a:r>
            <a:r>
              <a:rPr dirty="0">
                <a:solidFill>
                  <a:schemeClr val="bg1"/>
                </a:solidFill>
              </a:rPr>
              <a:t>Hasrat Jabatan</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971599" y="764702"/>
            <a:ext cx="7200801" cy="266701"/>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t>PENGENALAN BRUNEI GAP</a:t>
            </a:r>
          </a:p>
        </p:txBody>
      </p:sp>
      <p:sp>
        <p:nvSpPr>
          <p:cNvPr id="134" name="Shape 134"/>
          <p:cNvSpPr/>
          <p:nvPr/>
        </p:nvSpPr>
        <p:spPr>
          <a:xfrm>
            <a:off x="827583" y="1484782"/>
            <a:ext cx="7416825" cy="35394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just">
              <a:defRPr sz="1600">
                <a:latin typeface="Trebuchet MS"/>
                <a:ea typeface="Trebuchet MS"/>
                <a:cs typeface="Trebuchet MS"/>
                <a:sym typeface="Trebuchet MS"/>
              </a:defRPr>
            </a:lvl1pPr>
          </a:lstStyle>
          <a:p>
            <a:r>
              <a:rPr lang="en-US" dirty="0">
                <a:solidFill>
                  <a:srgbClr val="FFFFFF"/>
                </a:solidFill>
              </a:rPr>
              <a:t>	</a:t>
            </a:r>
            <a:r>
              <a:rPr dirty="0" err="1" smtClean="0">
                <a:solidFill>
                  <a:srgbClr val="FFFFFF"/>
                </a:solidFill>
              </a:rPr>
              <a:t>Jabatan</a:t>
            </a:r>
            <a:r>
              <a:rPr dirty="0" smtClean="0">
                <a:solidFill>
                  <a:srgbClr val="FFFFFF"/>
                </a:solidFill>
              </a:rPr>
              <a:t> </a:t>
            </a:r>
            <a:r>
              <a:rPr dirty="0">
                <a:solidFill>
                  <a:srgbClr val="FFFFFF"/>
                </a:solidFill>
              </a:rPr>
              <a:t>Pertanian dan Agrimakanan, Kementerian </a:t>
            </a:r>
            <a:r>
              <a:rPr dirty="0" smtClean="0">
                <a:solidFill>
                  <a:srgbClr val="FFFFFF"/>
                </a:solidFill>
              </a:rPr>
              <a:t>Sumber</a:t>
            </a:r>
            <a:r>
              <a:rPr dirty="0">
                <a:solidFill>
                  <a:srgbClr val="FFFFFF"/>
                </a:solidFill>
              </a:rPr>
              <a:t>-Sumber </a:t>
            </a:r>
            <a:r>
              <a:rPr dirty="0" smtClean="0">
                <a:solidFill>
                  <a:srgbClr val="FFFFFF"/>
                </a:solidFill>
              </a:rPr>
              <a:t>Utama</a:t>
            </a:r>
            <a:r>
              <a:rPr lang="en-US" dirty="0" smtClean="0">
                <a:solidFill>
                  <a:srgbClr val="FFFFFF"/>
                </a:solidFill>
              </a:rPr>
              <a:t> dan Pelancongan</a:t>
            </a:r>
            <a:r>
              <a:rPr dirty="0" smtClean="0">
                <a:solidFill>
                  <a:srgbClr val="FFFFFF"/>
                </a:solidFill>
              </a:rPr>
              <a:t> </a:t>
            </a:r>
            <a:r>
              <a:rPr dirty="0">
                <a:solidFill>
                  <a:srgbClr val="FFFFFF"/>
                </a:solidFill>
              </a:rPr>
              <a:t>telah mengorak langkah untuk mengenalkan satu piawaian nasional yang diperakui dan sistematik bagi tanaman sayur-sayuran dan buah-buahan. Piawaian nasional ini dibentuk untuk meningkatkan potensi ladang tempatan dalam penyediaan produk sayur-sayuran dan buah-buahan tempatan untuk berdaya saing dengan pasaran di rantau Asia Tenggara dan juga pasaran antarabangsa. </a:t>
            </a:r>
            <a:endParaRPr lang="en-US" dirty="0" smtClean="0">
              <a:solidFill>
                <a:srgbClr val="FFFFFF"/>
              </a:solidFill>
            </a:endParaRPr>
          </a:p>
          <a:p>
            <a:endParaRPr lang="en-US" dirty="0">
              <a:solidFill>
                <a:srgbClr val="FFFFFF"/>
              </a:solidFill>
            </a:endParaRPr>
          </a:p>
          <a:p>
            <a:r>
              <a:rPr lang="en-US" dirty="0" smtClean="0">
                <a:solidFill>
                  <a:srgbClr val="FFFFFF"/>
                </a:solidFill>
              </a:rPr>
              <a:t>	</a:t>
            </a:r>
            <a:r>
              <a:rPr dirty="0" err="1" smtClean="0">
                <a:solidFill>
                  <a:srgbClr val="FFFFFF"/>
                </a:solidFill>
              </a:rPr>
              <a:t>Piawaian</a:t>
            </a:r>
            <a:r>
              <a:rPr dirty="0" smtClean="0">
                <a:solidFill>
                  <a:srgbClr val="FFFFFF"/>
                </a:solidFill>
              </a:rPr>
              <a:t> </a:t>
            </a:r>
            <a:r>
              <a:rPr dirty="0">
                <a:solidFill>
                  <a:srgbClr val="FFFFFF"/>
                </a:solidFill>
              </a:rPr>
              <a:t>tersebut dinamakan BRUNEI GAP yang dibentuk berdasarkan ASEAN GAP dengan penumpuan diberikan kepada Modul Keselamatan Makanan (Food Safety) dan Kualiti Produk (Product Quality). Piawaian ini memastikan supaya hasil sayur-sayuran memenuhi kesemua kriteria dan selamat untuk dimakan oleh pengguna di negara ini dan juga lulus untuk perdagangan serantau.</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971599" y="1484783"/>
            <a:ext cx="7200801" cy="30469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defRPr sz="1600">
                <a:latin typeface="Trebuchet MS"/>
                <a:ea typeface="Trebuchet MS"/>
                <a:cs typeface="Trebuchet MS"/>
                <a:sym typeface="Trebuchet MS"/>
              </a:defRPr>
            </a:pPr>
            <a:r>
              <a:rPr lang="en-US" dirty="0" smtClean="0">
                <a:solidFill>
                  <a:srgbClr val="FFFFFF"/>
                </a:solidFill>
              </a:rPr>
              <a:t>	</a:t>
            </a:r>
            <a:r>
              <a:rPr dirty="0" smtClean="0">
                <a:solidFill>
                  <a:srgbClr val="FFFFFF"/>
                </a:solidFill>
              </a:rPr>
              <a:t>GOOD </a:t>
            </a:r>
            <a:r>
              <a:rPr dirty="0">
                <a:solidFill>
                  <a:srgbClr val="FFFFFF"/>
                </a:solidFill>
              </a:rPr>
              <a:t>AGRICULTURAL PRACTICE atau singkatannya GAP adalah teknik atau sistem penanaman yang bersepadu dimana pelbagai teknik bertanam disatukan untuk meningkatkan produktiviti ladang dengan memfokus kepada penghasilan produk yang berkualiti dan selamat. GAP juga mementingkan kepada sistem perladangan yang sistematik, teratur dan terutama sekali mempunyai catitan aktiviti atau ‘farm records’ untuk ‘traceability’ atau pengesanan jika timbulnya masalah yang berkaitan dengan produk yang telah dihasilkan oleh sesebuah ladang. </a:t>
            </a:r>
          </a:p>
          <a:p>
            <a:pPr>
              <a:defRPr sz="1600">
                <a:latin typeface="Trebuchet MS"/>
                <a:ea typeface="Trebuchet MS"/>
                <a:cs typeface="Trebuchet MS"/>
                <a:sym typeface="Trebuchet MS"/>
              </a:defRPr>
            </a:pPr>
            <a:endParaRPr dirty="0">
              <a:solidFill>
                <a:srgbClr val="FFFFFF"/>
              </a:solidFill>
            </a:endParaRPr>
          </a:p>
          <a:p>
            <a:pPr algn="just">
              <a:defRPr sz="1600">
                <a:latin typeface="Trebuchet MS"/>
                <a:ea typeface="Trebuchet MS"/>
                <a:cs typeface="Trebuchet MS"/>
                <a:sym typeface="Trebuchet MS"/>
              </a:defRPr>
            </a:pPr>
            <a:r>
              <a:rPr lang="en-US" dirty="0" smtClean="0">
                <a:solidFill>
                  <a:srgbClr val="FFFFFF"/>
                </a:solidFill>
              </a:rPr>
              <a:t>	</a:t>
            </a:r>
            <a:r>
              <a:rPr dirty="0" err="1" smtClean="0">
                <a:solidFill>
                  <a:srgbClr val="FFFFFF"/>
                </a:solidFill>
              </a:rPr>
              <a:t>Maksud</a:t>
            </a:r>
            <a:r>
              <a:rPr dirty="0" smtClean="0">
                <a:solidFill>
                  <a:srgbClr val="FFFFFF"/>
                </a:solidFill>
              </a:rPr>
              <a:t> </a:t>
            </a:r>
            <a:r>
              <a:rPr dirty="0">
                <a:solidFill>
                  <a:srgbClr val="FFFFFF"/>
                </a:solidFill>
              </a:rPr>
              <a:t>selamat dalam konteks GAP adalah produk ladang yang dihasilkan adalah selamat daripada pencemaran bakteria seperti </a:t>
            </a:r>
            <a:r>
              <a:rPr i="1" dirty="0">
                <a:solidFill>
                  <a:srgbClr val="FFFFFF"/>
                </a:solidFill>
              </a:rPr>
              <a:t>E.Coli</a:t>
            </a:r>
            <a:r>
              <a:rPr dirty="0">
                <a:solidFill>
                  <a:srgbClr val="FFFFFF"/>
                </a:solidFill>
              </a:rPr>
              <a:t> ataupun selamat daripada sisabaki racun kimia pertanian yang berlebihan. </a:t>
            </a:r>
          </a:p>
        </p:txBody>
      </p:sp>
      <p:sp>
        <p:nvSpPr>
          <p:cNvPr id="137" name="Shape 137"/>
          <p:cNvSpPr/>
          <p:nvPr/>
        </p:nvSpPr>
        <p:spPr>
          <a:xfrm>
            <a:off x="827583" y="764702"/>
            <a:ext cx="7488833" cy="266701"/>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t>PENGERTIAN GAP</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nvSpPr>
        <p:spPr>
          <a:xfrm>
            <a:off x="971599" y="764702"/>
            <a:ext cx="7200801" cy="266701"/>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t>TUJUAN UTAMA BRUNEI GAP</a:t>
            </a:r>
          </a:p>
        </p:txBody>
      </p:sp>
      <p:sp>
        <p:nvSpPr>
          <p:cNvPr id="140" name="Shape 140"/>
          <p:cNvSpPr/>
          <p:nvPr/>
        </p:nvSpPr>
        <p:spPr>
          <a:xfrm>
            <a:off x="827583" y="1587563"/>
            <a:ext cx="7488833" cy="280076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just">
              <a:defRPr sz="1600">
                <a:latin typeface="Trebuchet MS"/>
                <a:ea typeface="Trebuchet MS"/>
                <a:cs typeface="Trebuchet MS"/>
                <a:sym typeface="Trebuchet MS"/>
              </a:defRPr>
            </a:lvl1pPr>
          </a:lstStyle>
          <a:p>
            <a:r>
              <a:rPr lang="en-US" dirty="0" smtClean="0">
                <a:solidFill>
                  <a:srgbClr val="FFFFFF"/>
                </a:solidFill>
              </a:rPr>
              <a:t>	</a:t>
            </a:r>
            <a:r>
              <a:rPr lang="en-US" dirty="0" err="1" smtClean="0">
                <a:solidFill>
                  <a:srgbClr val="FFFFFF"/>
                </a:solidFill>
              </a:rPr>
              <a:t>Untuk</a:t>
            </a:r>
            <a:r>
              <a:rPr lang="en-US" dirty="0" smtClean="0">
                <a:solidFill>
                  <a:srgbClr val="FFFFFF"/>
                </a:solidFill>
              </a:rPr>
              <a:t> </a:t>
            </a:r>
            <a:r>
              <a:rPr dirty="0" err="1" smtClean="0">
                <a:solidFill>
                  <a:srgbClr val="FFFFFF"/>
                </a:solidFill>
              </a:rPr>
              <a:t>memperkenalkan</a:t>
            </a:r>
            <a:r>
              <a:rPr dirty="0" smtClean="0">
                <a:solidFill>
                  <a:srgbClr val="FFFFFF"/>
                </a:solidFill>
              </a:rPr>
              <a:t> </a:t>
            </a:r>
            <a:r>
              <a:rPr dirty="0">
                <a:solidFill>
                  <a:srgbClr val="FFFFFF"/>
                </a:solidFill>
              </a:rPr>
              <a:t>amalan </a:t>
            </a:r>
            <a:r>
              <a:rPr dirty="0" err="1">
                <a:solidFill>
                  <a:srgbClr val="FFFFFF"/>
                </a:solidFill>
              </a:rPr>
              <a:t>pengurusan</a:t>
            </a:r>
            <a:r>
              <a:rPr dirty="0">
                <a:solidFill>
                  <a:srgbClr val="FFFFFF"/>
                </a:solidFill>
              </a:rPr>
              <a:t> </a:t>
            </a:r>
            <a:r>
              <a:rPr dirty="0" err="1" smtClean="0">
                <a:solidFill>
                  <a:srgbClr val="FFFFFF"/>
                </a:solidFill>
              </a:rPr>
              <a:t>perladangan</a:t>
            </a:r>
            <a:r>
              <a:rPr dirty="0" smtClean="0">
                <a:solidFill>
                  <a:srgbClr val="FFFFFF"/>
                </a:solidFill>
              </a:rPr>
              <a:t> </a:t>
            </a:r>
            <a:r>
              <a:rPr dirty="0">
                <a:solidFill>
                  <a:srgbClr val="FFFFFF"/>
                </a:solidFill>
              </a:rPr>
              <a:t>yang bersistematik dan </a:t>
            </a:r>
            <a:r>
              <a:rPr dirty="0" err="1">
                <a:solidFill>
                  <a:srgbClr val="FFFFFF"/>
                </a:solidFill>
              </a:rPr>
              <a:t>teratur</a:t>
            </a:r>
            <a:r>
              <a:rPr dirty="0">
                <a:solidFill>
                  <a:srgbClr val="FFFFFF"/>
                </a:solidFill>
              </a:rPr>
              <a:t> </a:t>
            </a:r>
            <a:r>
              <a:rPr lang="en-US" dirty="0" smtClean="0">
                <a:solidFill>
                  <a:srgbClr val="FFFFFF"/>
                </a:solidFill>
              </a:rPr>
              <a:t> </a:t>
            </a:r>
            <a:r>
              <a:rPr lang="en-US" dirty="0" err="1" smtClean="0">
                <a:solidFill>
                  <a:srgbClr val="FFFFFF"/>
                </a:solidFill>
              </a:rPr>
              <a:t>untuk</a:t>
            </a:r>
            <a:r>
              <a:rPr lang="en-US" dirty="0" smtClean="0">
                <a:solidFill>
                  <a:srgbClr val="FFFFFF"/>
                </a:solidFill>
              </a:rPr>
              <a:t> </a:t>
            </a:r>
            <a:r>
              <a:rPr dirty="0" err="1" smtClean="0">
                <a:solidFill>
                  <a:srgbClr val="FFFFFF"/>
                </a:solidFill>
              </a:rPr>
              <a:t>meningkatkan</a:t>
            </a:r>
            <a:r>
              <a:rPr dirty="0" smtClean="0">
                <a:solidFill>
                  <a:srgbClr val="FFFFFF"/>
                </a:solidFill>
              </a:rPr>
              <a:t> </a:t>
            </a:r>
            <a:r>
              <a:rPr dirty="0">
                <a:solidFill>
                  <a:srgbClr val="FFFFFF"/>
                </a:solidFill>
              </a:rPr>
              <a:t>tahap keselamatan dalam jaminan makanan negara (national food security</a:t>
            </a:r>
            <a:r>
              <a:rPr dirty="0" smtClean="0">
                <a:solidFill>
                  <a:srgbClr val="FFFFFF"/>
                </a:solidFill>
              </a:rPr>
              <a:t>)</a:t>
            </a:r>
            <a:r>
              <a:rPr lang="en-US" dirty="0" smtClean="0">
                <a:solidFill>
                  <a:srgbClr val="FFFFFF"/>
                </a:solidFill>
              </a:rPr>
              <a:t>.</a:t>
            </a:r>
            <a:r>
              <a:rPr dirty="0" smtClean="0">
                <a:solidFill>
                  <a:srgbClr val="FFFFFF"/>
                </a:solidFill>
              </a:rPr>
              <a:t> Ianya </a:t>
            </a:r>
            <a:r>
              <a:rPr dirty="0">
                <a:solidFill>
                  <a:srgbClr val="FFFFFF"/>
                </a:solidFill>
              </a:rPr>
              <a:t>menekankan kepada peningkatan kualiti dari segi penghasilan dan pemprosesan produk; keselamatan produk dari pencemaran kuman, logam berat dan sisa baki racun yang berlebihan; kesejahteraan pekerja dan keselamatan alam sekitar. </a:t>
            </a:r>
            <a:endParaRPr lang="en-US" dirty="0" smtClean="0">
              <a:solidFill>
                <a:srgbClr val="FFFFFF"/>
              </a:solidFill>
            </a:endParaRPr>
          </a:p>
          <a:p>
            <a:r>
              <a:rPr lang="en-US" dirty="0">
                <a:solidFill>
                  <a:srgbClr val="FFFFFF"/>
                </a:solidFill>
              </a:rPr>
              <a:t>	</a:t>
            </a:r>
            <a:endParaRPr lang="en-US" dirty="0" smtClean="0">
              <a:solidFill>
                <a:srgbClr val="FFFFFF"/>
              </a:solidFill>
            </a:endParaRPr>
          </a:p>
          <a:p>
            <a:r>
              <a:rPr lang="en-US" dirty="0">
                <a:solidFill>
                  <a:srgbClr val="FFFFFF"/>
                </a:solidFill>
              </a:rPr>
              <a:t>	</a:t>
            </a:r>
            <a:r>
              <a:rPr dirty="0" err="1" smtClean="0">
                <a:solidFill>
                  <a:srgbClr val="FFFFFF"/>
                </a:solidFill>
              </a:rPr>
              <a:t>Dengan</a:t>
            </a:r>
            <a:r>
              <a:rPr dirty="0" smtClean="0">
                <a:solidFill>
                  <a:srgbClr val="FFFFFF"/>
                </a:solidFill>
              </a:rPr>
              <a:t> </a:t>
            </a:r>
            <a:r>
              <a:rPr dirty="0">
                <a:solidFill>
                  <a:srgbClr val="FFFFFF"/>
                </a:solidFill>
              </a:rPr>
              <a:t>adanya sistem pengiktirafan ini, kualiti dan keselamatan produk tempatan adalah setaraf dengan produk-produk luar negara dan ini akan memberikan tarikan dan keyakinan kepada pihak konsumer dalam pemasaran hasil pertanian sama ada pasaran domestik atau penerokaan pasaran eksport.</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subTitle" idx="1"/>
          </p:nvPr>
        </p:nvSpPr>
        <p:spPr>
          <a:xfrm>
            <a:off x="971599" y="1118202"/>
            <a:ext cx="7272812" cy="1584598"/>
          </a:xfrm>
          <a:prstGeom prst="rect">
            <a:avLst/>
          </a:prstGeom>
        </p:spPr>
        <p:txBody>
          <a:bodyPr/>
          <a:lstStyle/>
          <a:p>
            <a:pPr algn="just" defTabSz="758951">
              <a:lnSpc>
                <a:spcPct val="80000"/>
              </a:lnSpc>
              <a:spcBef>
                <a:spcPts val="300"/>
              </a:spcBef>
              <a:defRPr sz="1300">
                <a:solidFill>
                  <a:srgbClr val="000000"/>
                </a:solidFill>
              </a:defRPr>
            </a:pPr>
            <a:r>
              <a:rPr sz="1400" dirty="0" smtClean="0">
                <a:solidFill>
                  <a:srgbClr val="FFFFFF"/>
                </a:solidFill>
                <a:latin typeface="Trebuchet MS"/>
                <a:cs typeface="Trebuchet MS"/>
              </a:rPr>
              <a:t>Jabatan </a:t>
            </a:r>
            <a:r>
              <a:rPr sz="1400" dirty="0">
                <a:solidFill>
                  <a:srgbClr val="FFFFFF"/>
                </a:solidFill>
                <a:latin typeface="Trebuchet MS"/>
                <a:cs typeface="Trebuchet MS"/>
              </a:rPr>
              <a:t>Pertanian dan Agrimakanan telah menerbitkan buku-buku yang telah diadaptasi daripada modul-modul ASEAN GAP </a:t>
            </a:r>
            <a:r>
              <a:rPr lang="en-US" sz="1400" dirty="0" smtClean="0">
                <a:solidFill>
                  <a:srgbClr val="FFFFFF"/>
                </a:solidFill>
                <a:latin typeface="Trebuchet MS"/>
                <a:cs typeface="Trebuchet MS"/>
              </a:rPr>
              <a:t>yang</a:t>
            </a:r>
            <a:r>
              <a:rPr sz="1400" dirty="0" smtClean="0">
                <a:solidFill>
                  <a:srgbClr val="FFFFFF"/>
                </a:solidFill>
                <a:latin typeface="Trebuchet MS"/>
                <a:cs typeface="Trebuchet MS"/>
              </a:rPr>
              <a:t> </a:t>
            </a:r>
            <a:r>
              <a:rPr sz="1400" dirty="0">
                <a:solidFill>
                  <a:srgbClr val="FFFFFF"/>
                </a:solidFill>
                <a:latin typeface="Trebuchet MS"/>
                <a:cs typeface="Trebuchet MS"/>
              </a:rPr>
              <a:t>diterjemah dan diubahsuai mengikut kesesuaian negara ini, dan diterbitkan khas untuk </a:t>
            </a:r>
            <a:r>
              <a:rPr lang="en-US" sz="1400" dirty="0" smtClean="0">
                <a:solidFill>
                  <a:srgbClr val="FFFFFF"/>
                </a:solidFill>
                <a:latin typeface="Trebuchet MS"/>
                <a:cs typeface="Trebuchet MS"/>
              </a:rPr>
              <a:t>kegunaan </a:t>
            </a:r>
            <a:r>
              <a:rPr sz="1400" dirty="0" smtClean="0">
                <a:solidFill>
                  <a:srgbClr val="FFFFFF"/>
                </a:solidFill>
                <a:latin typeface="Trebuchet MS"/>
                <a:cs typeface="Trebuchet MS"/>
              </a:rPr>
              <a:t>peladang </a:t>
            </a:r>
            <a:r>
              <a:rPr sz="1400" dirty="0">
                <a:solidFill>
                  <a:srgbClr val="FFFFFF"/>
                </a:solidFill>
                <a:latin typeface="Trebuchet MS"/>
                <a:cs typeface="Trebuchet MS"/>
              </a:rPr>
              <a:t>tempatan dalam mencapai pengiktirafan BRUNEI GAP.</a:t>
            </a:r>
          </a:p>
          <a:p>
            <a:pPr algn="just" defTabSz="758951">
              <a:lnSpc>
                <a:spcPct val="80000"/>
              </a:lnSpc>
              <a:spcBef>
                <a:spcPts val="200"/>
              </a:spcBef>
              <a:defRPr sz="5300">
                <a:solidFill>
                  <a:srgbClr val="000000"/>
                </a:solidFill>
              </a:defRPr>
            </a:pPr>
            <a:endParaRPr sz="1400" dirty="0">
              <a:solidFill>
                <a:srgbClr val="FFFFFF"/>
              </a:solidFill>
              <a:latin typeface="Trebuchet MS"/>
              <a:cs typeface="Trebuchet MS"/>
            </a:endParaRPr>
          </a:p>
          <a:p>
            <a:pPr algn="just" defTabSz="758951">
              <a:lnSpc>
                <a:spcPct val="80000"/>
              </a:lnSpc>
              <a:spcBef>
                <a:spcPts val="300"/>
              </a:spcBef>
              <a:defRPr sz="1300">
                <a:solidFill>
                  <a:srgbClr val="000000"/>
                </a:solidFill>
              </a:defRPr>
            </a:pPr>
            <a:r>
              <a:rPr sz="1400" dirty="0">
                <a:solidFill>
                  <a:srgbClr val="FFFFFF"/>
                </a:solidFill>
                <a:latin typeface="Trebuchet MS"/>
                <a:cs typeface="Trebuchet MS"/>
              </a:rPr>
              <a:t>BRUNEI GAP hanya menumpukan kepada Modul Keselamatan </a:t>
            </a:r>
            <a:r>
              <a:rPr sz="1400" dirty="0" smtClean="0">
                <a:solidFill>
                  <a:srgbClr val="FFFFFF"/>
                </a:solidFill>
                <a:latin typeface="Trebuchet MS"/>
                <a:cs typeface="Trebuchet MS"/>
              </a:rPr>
              <a:t>Makanan </a:t>
            </a:r>
            <a:r>
              <a:rPr sz="1400" dirty="0">
                <a:solidFill>
                  <a:srgbClr val="FFFFFF"/>
                </a:solidFill>
                <a:latin typeface="Trebuchet MS"/>
                <a:cs typeface="Trebuchet MS"/>
              </a:rPr>
              <a:t>dan Kualiti </a:t>
            </a:r>
            <a:r>
              <a:rPr sz="1400" dirty="0" smtClean="0">
                <a:solidFill>
                  <a:srgbClr val="FFFFFF"/>
                </a:solidFill>
                <a:latin typeface="Trebuchet MS"/>
                <a:cs typeface="Trebuchet MS"/>
              </a:rPr>
              <a:t>Produk</a:t>
            </a:r>
            <a:r>
              <a:rPr lang="en-US" sz="1400" dirty="0" smtClean="0">
                <a:solidFill>
                  <a:srgbClr val="FFFFFF"/>
                </a:solidFill>
                <a:latin typeface="Trebuchet MS"/>
                <a:cs typeface="Trebuchet MS"/>
              </a:rPr>
              <a:t> </a:t>
            </a:r>
            <a:r>
              <a:rPr sz="1400" dirty="0" smtClean="0">
                <a:solidFill>
                  <a:srgbClr val="FFFFFF"/>
                </a:solidFill>
                <a:latin typeface="Trebuchet MS"/>
                <a:cs typeface="Trebuchet MS"/>
              </a:rPr>
              <a:t>sahaja </a:t>
            </a:r>
            <a:r>
              <a:rPr sz="1400" dirty="0">
                <a:solidFill>
                  <a:srgbClr val="FFFFFF"/>
                </a:solidFill>
                <a:latin typeface="Trebuchet MS"/>
                <a:cs typeface="Trebuchet MS"/>
              </a:rPr>
              <a:t>dan akan melaksanakan Modul Kesihatan, Keselamatan dan Kebajikan </a:t>
            </a:r>
            <a:r>
              <a:rPr sz="1400" dirty="0" smtClean="0">
                <a:solidFill>
                  <a:srgbClr val="FFFFFF"/>
                </a:solidFill>
                <a:latin typeface="Trebuchet MS"/>
                <a:cs typeface="Trebuchet MS"/>
              </a:rPr>
              <a:t>Pekerja dan </a:t>
            </a:r>
            <a:r>
              <a:rPr sz="1400" dirty="0">
                <a:solidFill>
                  <a:srgbClr val="FFFFFF"/>
                </a:solidFill>
                <a:latin typeface="Trebuchet MS"/>
                <a:cs typeface="Trebuchet MS"/>
              </a:rPr>
              <a:t>Modul Pengurusan Alam Sekitar </a:t>
            </a:r>
            <a:r>
              <a:rPr sz="1400" dirty="0" smtClean="0">
                <a:solidFill>
                  <a:srgbClr val="FFFFFF"/>
                </a:solidFill>
                <a:latin typeface="Trebuchet MS"/>
                <a:cs typeface="Trebuchet MS"/>
              </a:rPr>
              <a:t>selepas </a:t>
            </a:r>
            <a:r>
              <a:rPr sz="1400" dirty="0">
                <a:solidFill>
                  <a:srgbClr val="FFFFFF"/>
                </a:solidFill>
                <a:latin typeface="Trebuchet MS"/>
                <a:cs typeface="Trebuchet MS"/>
              </a:rPr>
              <a:t>2015. </a:t>
            </a:r>
          </a:p>
        </p:txBody>
      </p:sp>
      <p:sp>
        <p:nvSpPr>
          <p:cNvPr id="167" name="Shape 167"/>
          <p:cNvSpPr/>
          <p:nvPr/>
        </p:nvSpPr>
        <p:spPr>
          <a:xfrm>
            <a:off x="971599" y="764702"/>
            <a:ext cx="7200801" cy="276999"/>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rPr dirty="0"/>
              <a:t>BUKU TERBITAN </a:t>
            </a:r>
            <a:r>
              <a:rPr lang="en-US" dirty="0" smtClean="0"/>
              <a:t>BRUNEI </a:t>
            </a:r>
            <a:r>
              <a:rPr dirty="0" smtClean="0"/>
              <a:t>GAP</a:t>
            </a:r>
            <a:endParaRPr dirty="0"/>
          </a:p>
        </p:txBody>
      </p:sp>
      <p:pic>
        <p:nvPicPr>
          <p:cNvPr id="3" name="Picture 2" descr="CSC_0018.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0" contrast="17000"/>
                    </a14:imgEffect>
                  </a14:imgLayer>
                </a14:imgProps>
              </a:ext>
              <a:ext uri="{28A0092B-C50C-407E-A947-70E740481C1C}">
                <a14:useLocalDpi xmlns:a14="http://schemas.microsoft.com/office/drawing/2010/main" val="0"/>
              </a:ext>
            </a:extLst>
          </a:blip>
          <a:stretch>
            <a:fillRect/>
          </a:stretch>
        </p:blipFill>
        <p:spPr>
          <a:xfrm rot="16200000">
            <a:off x="-165515" y="3978035"/>
            <a:ext cx="2233952" cy="1483744"/>
          </a:xfrm>
          <a:prstGeom prst="rect">
            <a:avLst/>
          </a:prstGeom>
        </p:spPr>
      </p:pic>
      <p:pic>
        <p:nvPicPr>
          <p:cNvPr id="4" name="Picture 3" descr="CSC_001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0" contrast="17000"/>
                    </a14:imgEffect>
                  </a14:imgLayer>
                </a14:imgProps>
              </a:ext>
              <a:ext uri="{28A0092B-C50C-407E-A947-70E740481C1C}">
                <a14:useLocalDpi xmlns:a14="http://schemas.microsoft.com/office/drawing/2010/main" val="0"/>
              </a:ext>
            </a:extLst>
          </a:blip>
          <a:stretch>
            <a:fillRect/>
          </a:stretch>
        </p:blipFill>
        <p:spPr>
          <a:xfrm rot="16200000">
            <a:off x="1991850" y="3203049"/>
            <a:ext cx="2228653" cy="1480225"/>
          </a:xfrm>
          <a:prstGeom prst="rect">
            <a:avLst/>
          </a:prstGeom>
        </p:spPr>
      </p:pic>
      <p:pic>
        <p:nvPicPr>
          <p:cNvPr id="5" name="Picture 4" descr="CSC_0016.JP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50000" contrast="-17000"/>
                    </a14:imgEffect>
                  </a14:imgLayer>
                </a14:imgProps>
              </a:ext>
              <a:ext uri="{28A0092B-C50C-407E-A947-70E740481C1C}">
                <a14:useLocalDpi xmlns:a14="http://schemas.microsoft.com/office/drawing/2010/main" val="0"/>
              </a:ext>
            </a:extLst>
          </a:blip>
          <a:stretch>
            <a:fillRect/>
          </a:stretch>
        </p:blipFill>
        <p:spPr>
          <a:xfrm rot="16200000">
            <a:off x="4212192" y="3977145"/>
            <a:ext cx="2228654" cy="1480226"/>
          </a:xfrm>
          <a:prstGeom prst="rect">
            <a:avLst/>
          </a:prstGeom>
        </p:spPr>
      </p:pic>
      <p:pic>
        <p:nvPicPr>
          <p:cNvPr id="6" name="Picture 5" descr="CSC_0034.JPG"/>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3000" contrast="15000"/>
                    </a14:imgEffect>
                  </a14:imgLayer>
                </a14:imgProps>
              </a:ext>
              <a:ext uri="{28A0092B-C50C-407E-A947-70E740481C1C}">
                <a14:useLocalDpi xmlns:a14="http://schemas.microsoft.com/office/drawing/2010/main" val="0"/>
              </a:ext>
            </a:extLst>
          </a:blip>
          <a:stretch>
            <a:fillRect/>
          </a:stretch>
        </p:blipFill>
        <p:spPr>
          <a:xfrm rot="16200000">
            <a:off x="6399424" y="3203049"/>
            <a:ext cx="2228653" cy="1480224"/>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827583" y="764702"/>
            <a:ext cx="7488833" cy="266701"/>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t>CARTA ALIRAN PROSES PENGIKTIRAFAN</a:t>
            </a:r>
          </a:p>
        </p:txBody>
      </p:sp>
      <p:sp>
        <p:nvSpPr>
          <p:cNvPr id="182" name="Shape 182"/>
          <p:cNvSpPr/>
          <p:nvPr/>
        </p:nvSpPr>
        <p:spPr>
          <a:xfrm>
            <a:off x="317646" y="1396328"/>
            <a:ext cx="1712483" cy="313931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1600">
                <a:latin typeface="Trebuchet MS"/>
                <a:ea typeface="Trebuchet MS"/>
                <a:cs typeface="Trebuchet MS"/>
                <a:sym typeface="Trebuchet MS"/>
              </a:defRPr>
            </a:pPr>
            <a:r>
              <a:rPr sz="1400" dirty="0">
                <a:solidFill>
                  <a:srgbClr val="FFFFFF"/>
                </a:solidFill>
              </a:rPr>
              <a:t>Setiap ladang yang </a:t>
            </a:r>
            <a:r>
              <a:rPr lang="en-US" sz="1400" dirty="0" smtClean="0">
                <a:solidFill>
                  <a:srgbClr val="FFFFFF"/>
                </a:solidFill>
              </a:rPr>
              <a:t>memohon pengiktirafan </a:t>
            </a:r>
            <a:r>
              <a:rPr sz="1400" dirty="0" smtClean="0">
                <a:solidFill>
                  <a:srgbClr val="FFFFFF"/>
                </a:solidFill>
              </a:rPr>
              <a:t>BRUNEI </a:t>
            </a:r>
            <a:r>
              <a:rPr sz="1400" dirty="0">
                <a:solidFill>
                  <a:srgbClr val="FFFFFF"/>
                </a:solidFill>
              </a:rPr>
              <a:t>GAP </a:t>
            </a:r>
            <a:r>
              <a:rPr lang="en-US" sz="1400" dirty="0" smtClean="0">
                <a:solidFill>
                  <a:srgbClr val="FFFFFF"/>
                </a:solidFill>
              </a:rPr>
              <a:t>    </a:t>
            </a:r>
            <a:r>
              <a:rPr sz="1400" dirty="0" smtClean="0">
                <a:solidFill>
                  <a:srgbClr val="FFFFFF"/>
                </a:solidFill>
              </a:rPr>
              <a:t>perlu </a:t>
            </a:r>
            <a:r>
              <a:rPr sz="1400" dirty="0">
                <a:solidFill>
                  <a:srgbClr val="FFFFFF"/>
                </a:solidFill>
              </a:rPr>
              <a:t>mengikuti proses-proses tertentu seperti yang tertera. </a:t>
            </a:r>
          </a:p>
          <a:p>
            <a:pPr algn="ctr">
              <a:defRPr sz="1600">
                <a:latin typeface="Trebuchet MS"/>
                <a:ea typeface="Trebuchet MS"/>
                <a:cs typeface="Trebuchet MS"/>
                <a:sym typeface="Trebuchet MS"/>
              </a:defRPr>
            </a:pPr>
            <a:endParaRPr sz="1400" dirty="0">
              <a:solidFill>
                <a:srgbClr val="FFFFFF"/>
              </a:solidFill>
            </a:endParaRPr>
          </a:p>
          <a:p>
            <a:pPr algn="ctr">
              <a:defRPr sz="1600">
                <a:latin typeface="Trebuchet MS"/>
                <a:ea typeface="Trebuchet MS"/>
                <a:cs typeface="Trebuchet MS"/>
                <a:sym typeface="Trebuchet MS"/>
              </a:defRPr>
            </a:pPr>
            <a:r>
              <a:rPr sz="1400" dirty="0">
                <a:solidFill>
                  <a:srgbClr val="FFFFFF"/>
                </a:solidFill>
              </a:rPr>
              <a:t>Proses ini </a:t>
            </a:r>
            <a:r>
              <a:rPr sz="1400" dirty="0" smtClean="0">
                <a:solidFill>
                  <a:srgbClr val="FFFFFF"/>
                </a:solidFill>
              </a:rPr>
              <a:t>tertakluk </a:t>
            </a:r>
            <a:r>
              <a:rPr sz="1400" dirty="0">
                <a:solidFill>
                  <a:srgbClr val="FFFFFF"/>
                </a:solidFill>
              </a:rPr>
              <a:t>kepada keupayaan ladang untuk memenuhi kriteria pengiktirafan</a:t>
            </a:r>
            <a:r>
              <a:rPr dirty="0">
                <a:solidFill>
                  <a:srgbClr val="FFFFFF"/>
                </a:solidFill>
              </a:rPr>
              <a:t>.</a:t>
            </a:r>
          </a:p>
        </p:txBody>
      </p:sp>
      <p:graphicFrame>
        <p:nvGraphicFramePr>
          <p:cNvPr id="8" name="Diagram 7"/>
          <p:cNvGraphicFramePr/>
          <p:nvPr>
            <p:extLst>
              <p:ext uri="{D42A27DB-BD31-4B8C-83A1-F6EECF244321}">
                <p14:modId xmlns:p14="http://schemas.microsoft.com/office/powerpoint/2010/main" val="4220489867"/>
              </p:ext>
            </p:extLst>
          </p:nvPr>
        </p:nvGraphicFramePr>
        <p:xfrm>
          <a:off x="2376502" y="1154626"/>
          <a:ext cx="5955687" cy="5230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rved Left Arrow 8"/>
          <p:cNvSpPr/>
          <p:nvPr/>
        </p:nvSpPr>
        <p:spPr>
          <a:xfrm flipV="1">
            <a:off x="8428404" y="3348416"/>
            <a:ext cx="558046" cy="148292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b="1" dirty="0" err="1" smtClean="0">
                <a:latin typeface="Trebuchet MS"/>
                <a:cs typeface="Trebuchet MS"/>
              </a:rPr>
              <a:t>Peladang</a:t>
            </a:r>
            <a:r>
              <a:rPr lang="en-US" sz="1600" b="1" dirty="0" smtClean="0">
                <a:latin typeface="Trebuchet MS"/>
                <a:cs typeface="Trebuchet MS"/>
              </a:rPr>
              <a:t> </a:t>
            </a:r>
            <a:r>
              <a:rPr lang="en-US" sz="1600" b="1" dirty="0" err="1" smtClean="0">
                <a:latin typeface="Trebuchet MS"/>
                <a:cs typeface="Trebuchet MS"/>
              </a:rPr>
              <a:t>memohon</a:t>
            </a:r>
            <a:r>
              <a:rPr lang="en-US" sz="1600" b="1" dirty="0" smtClean="0">
                <a:latin typeface="Trebuchet MS"/>
                <a:cs typeface="Trebuchet MS"/>
              </a:rPr>
              <a:t> </a:t>
            </a:r>
            <a:r>
              <a:rPr lang="en-US" sz="1600" b="1" dirty="0" err="1" smtClean="0">
                <a:latin typeface="Trebuchet MS"/>
                <a:cs typeface="Trebuchet MS"/>
              </a:rPr>
              <a:t>dengan</a:t>
            </a:r>
            <a:r>
              <a:rPr lang="en-US" sz="1600" b="1" dirty="0" smtClean="0">
                <a:latin typeface="Trebuchet MS"/>
                <a:cs typeface="Trebuchet MS"/>
              </a:rPr>
              <a:t> </a:t>
            </a:r>
            <a:r>
              <a:rPr lang="en-US" sz="1600" b="1" dirty="0" err="1" smtClean="0">
                <a:latin typeface="Trebuchet MS"/>
                <a:cs typeface="Trebuchet MS"/>
              </a:rPr>
              <a:t>mengisi</a:t>
            </a:r>
            <a:r>
              <a:rPr lang="en-US" sz="1600" b="1" dirty="0" smtClean="0">
                <a:latin typeface="Trebuchet MS"/>
                <a:cs typeface="Trebuchet MS"/>
              </a:rPr>
              <a:t> </a:t>
            </a:r>
            <a:r>
              <a:rPr lang="en-US" sz="1600" b="1" dirty="0" err="1" smtClean="0">
                <a:latin typeface="Trebuchet MS"/>
                <a:cs typeface="Trebuchet MS"/>
              </a:rPr>
              <a:t>borang</a:t>
            </a:r>
            <a:r>
              <a:rPr lang="en-US" sz="1600" b="1" dirty="0" smtClean="0">
                <a:latin typeface="Trebuchet MS"/>
                <a:cs typeface="Trebuchet MS"/>
              </a:rPr>
              <a:t> </a:t>
            </a:r>
            <a:r>
              <a:rPr lang="en-US" sz="1600" b="1" dirty="0" err="1" smtClean="0">
                <a:latin typeface="Trebuchet MS"/>
                <a:cs typeface="Trebuchet MS"/>
              </a:rPr>
              <a:t>pemohonan</a:t>
            </a:r>
            <a:r>
              <a:rPr lang="en-US" sz="1600" b="1" dirty="0" smtClean="0">
                <a:latin typeface="Trebuchet MS"/>
                <a:cs typeface="Trebuchet MS"/>
              </a:rPr>
              <a:t> Brunei GAP </a:t>
            </a:r>
            <a:r>
              <a:rPr lang="en-US" sz="1600" b="1" dirty="0" err="1" smtClean="0">
                <a:latin typeface="Trebuchet MS"/>
                <a:cs typeface="Trebuchet MS"/>
              </a:rPr>
              <a:t>dan</a:t>
            </a:r>
            <a:r>
              <a:rPr lang="en-US" sz="1600" b="1" dirty="0" smtClean="0">
                <a:latin typeface="Trebuchet MS"/>
                <a:cs typeface="Trebuchet MS"/>
              </a:rPr>
              <a:t> </a:t>
            </a:r>
            <a:r>
              <a:rPr lang="en-US" sz="1600" b="1" dirty="0" err="1" smtClean="0">
                <a:latin typeface="Trebuchet MS"/>
                <a:cs typeface="Trebuchet MS"/>
              </a:rPr>
              <a:t>dihantar</a:t>
            </a:r>
            <a:r>
              <a:rPr lang="en-US" sz="1600" b="1" dirty="0" smtClean="0">
                <a:latin typeface="Trebuchet MS"/>
                <a:cs typeface="Trebuchet MS"/>
              </a:rPr>
              <a:t> </a:t>
            </a:r>
            <a:r>
              <a:rPr lang="en-US" sz="1600" b="1" dirty="0" err="1" smtClean="0">
                <a:latin typeface="Trebuchet MS"/>
                <a:cs typeface="Trebuchet MS"/>
              </a:rPr>
              <a:t>kepada</a:t>
            </a:r>
            <a:r>
              <a:rPr lang="en-US" sz="1600" b="1" dirty="0" smtClean="0">
                <a:latin typeface="Trebuchet MS"/>
                <a:cs typeface="Trebuchet MS"/>
              </a:rPr>
              <a:t> </a:t>
            </a:r>
            <a:r>
              <a:rPr lang="en-US" sz="1600" b="1" dirty="0" err="1" smtClean="0">
                <a:latin typeface="Trebuchet MS"/>
                <a:cs typeface="Trebuchet MS"/>
              </a:rPr>
              <a:t>ofis</a:t>
            </a:r>
            <a:r>
              <a:rPr lang="en-US" sz="1600" b="1" dirty="0" smtClean="0">
                <a:latin typeface="Trebuchet MS"/>
                <a:cs typeface="Trebuchet MS"/>
              </a:rPr>
              <a:t> </a:t>
            </a:r>
            <a:r>
              <a:rPr lang="en-US" sz="1600" b="1" dirty="0" err="1" smtClean="0">
                <a:latin typeface="Trebuchet MS"/>
                <a:cs typeface="Trebuchet MS"/>
              </a:rPr>
              <a:t>urusetia</a:t>
            </a:r>
            <a:r>
              <a:rPr lang="en-US" sz="1600" b="1" dirty="0" smtClean="0">
                <a:latin typeface="Trebuchet MS"/>
                <a:cs typeface="Trebuchet MS"/>
              </a:rPr>
              <a:t> Brunei GAP :-</a:t>
            </a:r>
          </a:p>
          <a:p>
            <a:pPr marL="0" indent="0">
              <a:buNone/>
            </a:pPr>
            <a:r>
              <a:rPr lang="en-US" sz="1600" b="1" dirty="0" smtClean="0">
                <a:latin typeface="Trebuchet MS"/>
                <a:cs typeface="Trebuchet MS"/>
              </a:rPr>
              <a:t>	- Unit </a:t>
            </a:r>
            <a:r>
              <a:rPr lang="en-US" sz="1600" b="1" dirty="0" err="1">
                <a:latin typeface="Trebuchet MS"/>
                <a:cs typeface="Trebuchet MS"/>
              </a:rPr>
              <a:t>I</a:t>
            </a:r>
            <a:r>
              <a:rPr lang="en-US" sz="1600" b="1" dirty="0" err="1" smtClean="0">
                <a:latin typeface="Trebuchet MS"/>
                <a:cs typeface="Trebuchet MS"/>
              </a:rPr>
              <a:t>ndustri</a:t>
            </a:r>
            <a:r>
              <a:rPr lang="en-US" sz="1600" b="1" dirty="0" smtClean="0">
                <a:latin typeface="Trebuchet MS"/>
                <a:cs typeface="Trebuchet MS"/>
              </a:rPr>
              <a:t> </a:t>
            </a:r>
            <a:r>
              <a:rPr lang="en-US" sz="1600" b="1" dirty="0" err="1" smtClean="0">
                <a:latin typeface="Trebuchet MS"/>
                <a:cs typeface="Trebuchet MS"/>
              </a:rPr>
              <a:t>Sayur-Sayuran</a:t>
            </a:r>
            <a:r>
              <a:rPr lang="en-US" sz="1600" b="1" dirty="0" smtClean="0">
                <a:latin typeface="Trebuchet MS"/>
                <a:cs typeface="Trebuchet MS"/>
              </a:rPr>
              <a:t> </a:t>
            </a:r>
            <a:r>
              <a:rPr lang="en-US" sz="1600" b="1" dirty="0" err="1" smtClean="0">
                <a:latin typeface="Trebuchet MS"/>
                <a:cs typeface="Trebuchet MS"/>
              </a:rPr>
              <a:t>dan</a:t>
            </a:r>
            <a:r>
              <a:rPr lang="en-US" sz="1600" b="1" dirty="0" smtClean="0">
                <a:latin typeface="Trebuchet MS"/>
                <a:cs typeface="Trebuchet MS"/>
              </a:rPr>
              <a:t> </a:t>
            </a:r>
            <a:r>
              <a:rPr lang="en-US" sz="1600" b="1" dirty="0" err="1" smtClean="0">
                <a:latin typeface="Trebuchet MS"/>
                <a:cs typeface="Trebuchet MS"/>
              </a:rPr>
              <a:t>Teknologi</a:t>
            </a:r>
            <a:r>
              <a:rPr lang="en-US" sz="1600" b="1" dirty="0" smtClean="0">
                <a:latin typeface="Trebuchet MS"/>
                <a:cs typeface="Trebuchet MS"/>
              </a:rPr>
              <a:t> </a:t>
            </a:r>
            <a:r>
              <a:rPr lang="en-US" sz="1600" b="1" dirty="0" err="1" smtClean="0">
                <a:latin typeface="Trebuchet MS"/>
                <a:cs typeface="Trebuchet MS"/>
              </a:rPr>
              <a:t>Tinggi</a:t>
            </a:r>
            <a:r>
              <a:rPr lang="en-US" sz="1600" b="1" dirty="0" smtClean="0">
                <a:latin typeface="Trebuchet MS"/>
                <a:cs typeface="Trebuchet MS"/>
              </a:rPr>
              <a:t>, </a:t>
            </a:r>
            <a:r>
              <a:rPr lang="en-US" sz="1600" b="1" dirty="0" err="1" smtClean="0">
                <a:latin typeface="Trebuchet MS"/>
                <a:cs typeface="Trebuchet MS"/>
              </a:rPr>
              <a:t>Agroteknologi</a:t>
            </a:r>
            <a:r>
              <a:rPr lang="en-US" sz="1600" b="1" dirty="0" smtClean="0">
                <a:latin typeface="Trebuchet MS"/>
                <a:cs typeface="Trebuchet MS"/>
              </a:rPr>
              <a:t>  		  Park, </a:t>
            </a:r>
            <a:r>
              <a:rPr lang="en-US" sz="1600" b="1" dirty="0" err="1" smtClean="0">
                <a:latin typeface="Trebuchet MS"/>
                <a:cs typeface="Trebuchet MS"/>
              </a:rPr>
              <a:t>Tungku</a:t>
            </a:r>
            <a:endParaRPr lang="en-US" sz="1600" b="1" dirty="0" smtClean="0">
              <a:latin typeface="Trebuchet MS"/>
              <a:cs typeface="Trebuchet MS"/>
            </a:endParaRPr>
          </a:p>
          <a:p>
            <a:pPr marL="0" indent="0">
              <a:buNone/>
            </a:pPr>
            <a:r>
              <a:rPr lang="en-US" sz="1600" b="1" dirty="0">
                <a:latin typeface="Trebuchet MS"/>
                <a:cs typeface="Trebuchet MS"/>
              </a:rPr>
              <a:t>	</a:t>
            </a:r>
            <a:r>
              <a:rPr lang="en-US" sz="1600" b="1" dirty="0" smtClean="0">
                <a:latin typeface="Trebuchet MS"/>
                <a:cs typeface="Trebuchet MS"/>
              </a:rPr>
              <a:t>- Unit </a:t>
            </a:r>
            <a:r>
              <a:rPr lang="en-US" sz="1600" b="1" dirty="0" err="1" smtClean="0">
                <a:latin typeface="Trebuchet MS"/>
                <a:cs typeface="Trebuchet MS"/>
              </a:rPr>
              <a:t>Industri</a:t>
            </a:r>
            <a:r>
              <a:rPr lang="en-US" sz="1600" b="1" dirty="0" smtClean="0">
                <a:latin typeface="Trebuchet MS"/>
                <a:cs typeface="Trebuchet MS"/>
              </a:rPr>
              <a:t> </a:t>
            </a:r>
            <a:r>
              <a:rPr lang="en-US" sz="1600" b="1" dirty="0" err="1" smtClean="0">
                <a:latin typeface="Trebuchet MS"/>
                <a:cs typeface="Trebuchet MS"/>
              </a:rPr>
              <a:t>Buah-Buahan</a:t>
            </a:r>
            <a:r>
              <a:rPr lang="en-US" sz="1600" b="1" dirty="0" smtClean="0">
                <a:latin typeface="Trebuchet MS"/>
                <a:cs typeface="Trebuchet MS"/>
              </a:rPr>
              <a:t> </a:t>
            </a:r>
            <a:r>
              <a:rPr lang="en-US" sz="1600" b="1" dirty="0" err="1" smtClean="0">
                <a:latin typeface="Trebuchet MS"/>
                <a:cs typeface="Trebuchet MS"/>
              </a:rPr>
              <a:t>dan</a:t>
            </a:r>
            <a:r>
              <a:rPr lang="en-US" sz="1600" b="1" dirty="0" smtClean="0">
                <a:latin typeface="Trebuchet MS"/>
                <a:cs typeface="Trebuchet MS"/>
              </a:rPr>
              <a:t> </a:t>
            </a:r>
            <a:r>
              <a:rPr lang="en-US" sz="1600" b="1" dirty="0" err="1" smtClean="0">
                <a:latin typeface="Trebuchet MS"/>
                <a:cs typeface="Trebuchet MS"/>
              </a:rPr>
              <a:t>Kemajuan</a:t>
            </a:r>
            <a:r>
              <a:rPr lang="en-US" sz="1600" b="1" dirty="0" smtClean="0">
                <a:latin typeface="Trebuchet MS"/>
                <a:cs typeface="Trebuchet MS"/>
              </a:rPr>
              <a:t> </a:t>
            </a:r>
            <a:r>
              <a:rPr lang="en-US" sz="1600" b="1" dirty="0" err="1" smtClean="0">
                <a:latin typeface="Trebuchet MS"/>
                <a:cs typeface="Trebuchet MS"/>
              </a:rPr>
              <a:t>Pertanian</a:t>
            </a:r>
            <a:r>
              <a:rPr lang="en-US" sz="1600" b="1" dirty="0" smtClean="0">
                <a:latin typeface="Trebuchet MS"/>
                <a:cs typeface="Trebuchet MS"/>
              </a:rPr>
              <a:t> </a:t>
            </a:r>
            <a:r>
              <a:rPr lang="en-US" sz="1600" b="1" dirty="0" err="1" smtClean="0">
                <a:latin typeface="Trebuchet MS"/>
                <a:cs typeface="Trebuchet MS"/>
              </a:rPr>
              <a:t>Luar</a:t>
            </a:r>
            <a:r>
              <a:rPr lang="en-US" sz="1600" b="1" dirty="0" smtClean="0">
                <a:latin typeface="Trebuchet MS"/>
                <a:cs typeface="Trebuchet MS"/>
              </a:rPr>
              <a:t> Bandar, 	   	   </a:t>
            </a:r>
            <a:r>
              <a:rPr lang="en-US" sz="1600" b="1" dirty="0" err="1" smtClean="0">
                <a:latin typeface="Trebuchet MS"/>
                <a:cs typeface="Trebuchet MS"/>
              </a:rPr>
              <a:t>Stesen</a:t>
            </a:r>
            <a:r>
              <a:rPr lang="en-US" sz="1600" b="1" dirty="0" smtClean="0">
                <a:latin typeface="Trebuchet MS"/>
                <a:cs typeface="Trebuchet MS"/>
              </a:rPr>
              <a:t> </a:t>
            </a:r>
            <a:r>
              <a:rPr lang="en-US" sz="1600" b="1" dirty="0" err="1" smtClean="0">
                <a:latin typeface="Trebuchet MS"/>
                <a:cs typeface="Trebuchet MS"/>
              </a:rPr>
              <a:t>Penyelidikan</a:t>
            </a:r>
            <a:r>
              <a:rPr lang="en-US" sz="1600" b="1" dirty="0" smtClean="0">
                <a:latin typeface="Trebuchet MS"/>
                <a:cs typeface="Trebuchet MS"/>
              </a:rPr>
              <a:t> </a:t>
            </a:r>
            <a:r>
              <a:rPr lang="en-US" sz="1600" b="1" dirty="0" err="1" smtClean="0">
                <a:latin typeface="Trebuchet MS"/>
                <a:cs typeface="Trebuchet MS"/>
              </a:rPr>
              <a:t>Buah-Buahan</a:t>
            </a:r>
            <a:r>
              <a:rPr lang="en-US" sz="1600" b="1" dirty="0" smtClean="0">
                <a:latin typeface="Trebuchet MS"/>
                <a:cs typeface="Trebuchet MS"/>
              </a:rPr>
              <a:t> </a:t>
            </a:r>
            <a:r>
              <a:rPr lang="en-US" sz="1600" b="1" dirty="0" err="1" smtClean="0">
                <a:latin typeface="Trebuchet MS"/>
                <a:cs typeface="Trebuchet MS"/>
              </a:rPr>
              <a:t>Birau</a:t>
            </a:r>
            <a:r>
              <a:rPr lang="en-US" sz="1600" b="1" dirty="0" smtClean="0">
                <a:latin typeface="Trebuchet MS"/>
                <a:cs typeface="Trebuchet MS"/>
              </a:rPr>
              <a:t>, </a:t>
            </a:r>
          </a:p>
          <a:p>
            <a:pPr marL="0" indent="0">
              <a:buNone/>
            </a:pPr>
            <a:r>
              <a:rPr lang="en-US" sz="1600" b="1" dirty="0">
                <a:latin typeface="Trebuchet MS"/>
                <a:cs typeface="Trebuchet MS"/>
              </a:rPr>
              <a:t>	</a:t>
            </a:r>
            <a:r>
              <a:rPr lang="en-US" sz="1600" b="1" dirty="0" smtClean="0">
                <a:latin typeface="Trebuchet MS"/>
                <a:cs typeface="Trebuchet MS"/>
              </a:rPr>
              <a:t>-Unit </a:t>
            </a:r>
            <a:r>
              <a:rPr lang="en-US" sz="1600" b="1" dirty="0" err="1" smtClean="0">
                <a:latin typeface="Trebuchet MS"/>
                <a:cs typeface="Trebuchet MS"/>
              </a:rPr>
              <a:t>Perlindungan</a:t>
            </a:r>
            <a:r>
              <a:rPr lang="en-US" sz="1600" b="1" dirty="0" smtClean="0">
                <a:latin typeface="Trebuchet MS"/>
                <a:cs typeface="Trebuchet MS"/>
              </a:rPr>
              <a:t> </a:t>
            </a:r>
            <a:r>
              <a:rPr lang="en-US" sz="1600" b="1" dirty="0" err="1" smtClean="0">
                <a:latin typeface="Trebuchet MS"/>
                <a:cs typeface="Trebuchet MS"/>
              </a:rPr>
              <a:t>Tanaman</a:t>
            </a:r>
            <a:r>
              <a:rPr lang="en-US" sz="1600" b="1" dirty="0" smtClean="0">
                <a:latin typeface="Trebuchet MS"/>
                <a:cs typeface="Trebuchet MS"/>
              </a:rPr>
              <a:t> </a:t>
            </a:r>
            <a:r>
              <a:rPr lang="en-US" sz="1600" b="1" dirty="0" err="1" smtClean="0">
                <a:latin typeface="Trebuchet MS"/>
                <a:cs typeface="Trebuchet MS"/>
              </a:rPr>
              <a:t>Pusat</a:t>
            </a:r>
            <a:r>
              <a:rPr lang="en-US" sz="1600" b="1" dirty="0" smtClean="0">
                <a:latin typeface="Trebuchet MS"/>
                <a:cs typeface="Trebuchet MS"/>
              </a:rPr>
              <a:t> </a:t>
            </a:r>
            <a:r>
              <a:rPr lang="en-US" sz="1600" b="1" dirty="0" err="1" smtClean="0">
                <a:latin typeface="Trebuchet MS"/>
                <a:cs typeface="Trebuchet MS"/>
              </a:rPr>
              <a:t>Penyelidikan</a:t>
            </a:r>
            <a:r>
              <a:rPr lang="en-US" sz="1600" b="1" dirty="0" smtClean="0">
                <a:latin typeface="Trebuchet MS"/>
                <a:cs typeface="Trebuchet MS"/>
              </a:rPr>
              <a:t> </a:t>
            </a:r>
            <a:r>
              <a:rPr lang="en-US" sz="1600" b="1" dirty="0" err="1" smtClean="0">
                <a:latin typeface="Trebuchet MS"/>
                <a:cs typeface="Trebuchet MS"/>
              </a:rPr>
              <a:t>Pertanian</a:t>
            </a:r>
            <a:r>
              <a:rPr lang="en-US" sz="1600" b="1" dirty="0" smtClean="0">
                <a:latin typeface="Trebuchet MS"/>
                <a:cs typeface="Trebuchet MS"/>
              </a:rPr>
              <a:t> Brunei 	  	 (BARC), </a:t>
            </a:r>
            <a:r>
              <a:rPr lang="en-US" sz="1600" b="1" dirty="0" err="1" smtClean="0">
                <a:latin typeface="Trebuchet MS"/>
                <a:cs typeface="Trebuchet MS"/>
              </a:rPr>
              <a:t>Kilanas</a:t>
            </a:r>
            <a:endParaRPr lang="en-US" sz="1600" b="1" dirty="0" smtClean="0">
              <a:latin typeface="Trebuchet MS"/>
              <a:cs typeface="Trebuchet MS"/>
            </a:endParaRPr>
          </a:p>
        </p:txBody>
      </p:sp>
      <p:sp>
        <p:nvSpPr>
          <p:cNvPr id="4" name="Shape 167"/>
          <p:cNvSpPr/>
          <p:nvPr/>
        </p:nvSpPr>
        <p:spPr>
          <a:xfrm>
            <a:off x="842146" y="775463"/>
            <a:ext cx="7200801" cy="276999"/>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rPr lang="en-US" dirty="0"/>
              <a:t>TEMPAT PERMOHONAN BRUNEI GAP</a:t>
            </a:r>
            <a:endParaRPr dirty="0"/>
          </a:p>
        </p:txBody>
      </p:sp>
    </p:spTree>
    <p:extLst>
      <p:ext uri="{BB962C8B-B14F-4D97-AF65-F5344CB8AC3E}">
        <p14:creationId xmlns:p14="http://schemas.microsoft.com/office/powerpoint/2010/main" val="3100898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6" descr="G:\Artikel Majalah Agribisnes Edisi 008\3 Rencana\Brunei GAP Poster\poster-1.jpg"/>
          <p:cNvGrpSpPr/>
          <p:nvPr/>
        </p:nvGrpSpPr>
        <p:grpSpPr>
          <a:xfrm>
            <a:off x="152127" y="3524023"/>
            <a:ext cx="1709148" cy="2341451"/>
            <a:chOff x="0" y="0"/>
            <a:chExt cx="2808314" cy="4176466"/>
          </a:xfrm>
        </p:grpSpPr>
        <p:sp>
          <p:nvSpPr>
            <p:cNvPr id="184" name="Shape 184"/>
            <p:cNvSpPr/>
            <p:nvPr/>
          </p:nvSpPr>
          <p:spPr>
            <a:xfrm>
              <a:off x="-1" y="-1"/>
              <a:ext cx="2808316" cy="4176467"/>
            </a:xfrm>
            <a:prstGeom prst="rect">
              <a:avLst/>
            </a:prstGeom>
            <a:solidFill>
              <a:srgbClr val="FFC000"/>
            </a:solidFill>
            <a:ln w="12700" cap="flat">
              <a:noFill/>
              <a:miter lim="400000"/>
            </a:ln>
            <a:effectLst/>
          </p:spPr>
          <p:txBody>
            <a:bodyPr wrap="square" lIns="45718" tIns="45718" rIns="45718" bIns="45718" numCol="1" anchor="ctr">
              <a:noAutofit/>
            </a:bodyPr>
            <a:lstStyle/>
            <a:p>
              <a:pPr>
                <a:defRPr>
                  <a:latin typeface="Trebuchet MS"/>
                  <a:ea typeface="Trebuchet MS"/>
                  <a:cs typeface="Trebuchet MS"/>
                  <a:sym typeface="Trebuchet MS"/>
                </a:defRPr>
              </a:pPr>
              <a:endParaRPr/>
            </a:p>
          </p:txBody>
        </p:sp>
        <p:pic>
          <p:nvPicPr>
            <p:cNvPr id="185" name="image5.jpeg"/>
            <p:cNvPicPr>
              <a:picLocks noChangeAspect="1"/>
            </p:cNvPicPr>
            <p:nvPr/>
          </p:nvPicPr>
          <p:blipFill>
            <a:blip r:embed="rId2">
              <a:extLst/>
            </a:blip>
            <a:stretch>
              <a:fillRect/>
            </a:stretch>
          </p:blipFill>
          <p:spPr>
            <a:xfrm>
              <a:off x="0" y="-1"/>
              <a:ext cx="2808315" cy="4176467"/>
            </a:xfrm>
            <a:prstGeom prst="rect">
              <a:avLst/>
            </a:prstGeom>
            <a:ln w="28575" cap="flat">
              <a:solidFill>
                <a:srgbClr val="FFC000"/>
              </a:solidFill>
              <a:prstDash val="solid"/>
              <a:bevel/>
            </a:ln>
            <a:effectLst/>
          </p:spPr>
        </p:pic>
      </p:grpSp>
      <p:grpSp>
        <p:nvGrpSpPr>
          <p:cNvPr id="189" name="Group 189" descr="G:\Artikel Majalah Agribisnes Edisi 008\3 Rencana\Brunei GAP Poster\Poster-2.jpg"/>
          <p:cNvGrpSpPr/>
          <p:nvPr/>
        </p:nvGrpSpPr>
        <p:grpSpPr>
          <a:xfrm>
            <a:off x="2039487" y="1604413"/>
            <a:ext cx="1799393" cy="2341452"/>
            <a:chOff x="0" y="0"/>
            <a:chExt cx="2952328" cy="4176466"/>
          </a:xfrm>
        </p:grpSpPr>
        <p:sp>
          <p:nvSpPr>
            <p:cNvPr id="187" name="Shape 187"/>
            <p:cNvSpPr/>
            <p:nvPr/>
          </p:nvSpPr>
          <p:spPr>
            <a:xfrm>
              <a:off x="0" y="-1"/>
              <a:ext cx="2952329" cy="4176467"/>
            </a:xfrm>
            <a:prstGeom prst="rect">
              <a:avLst/>
            </a:prstGeom>
            <a:solidFill>
              <a:srgbClr val="FFC000"/>
            </a:solidFill>
            <a:ln w="12700" cap="flat">
              <a:noFill/>
              <a:miter lim="400000"/>
            </a:ln>
            <a:effectLst/>
          </p:spPr>
          <p:txBody>
            <a:bodyPr wrap="square" lIns="45718" tIns="45718" rIns="45718" bIns="45718" numCol="1" anchor="ctr">
              <a:noAutofit/>
            </a:bodyPr>
            <a:lstStyle/>
            <a:p>
              <a:pPr>
                <a:defRPr>
                  <a:latin typeface="Trebuchet MS"/>
                  <a:ea typeface="Trebuchet MS"/>
                  <a:cs typeface="Trebuchet MS"/>
                  <a:sym typeface="Trebuchet MS"/>
                </a:defRPr>
              </a:pPr>
              <a:endParaRPr/>
            </a:p>
          </p:txBody>
        </p:sp>
        <p:pic>
          <p:nvPicPr>
            <p:cNvPr id="188" name="image6.jpeg"/>
            <p:cNvPicPr>
              <a:picLocks noChangeAspect="1"/>
            </p:cNvPicPr>
            <p:nvPr/>
          </p:nvPicPr>
          <p:blipFill>
            <a:blip r:embed="rId3">
              <a:extLst/>
            </a:blip>
            <a:stretch>
              <a:fillRect/>
            </a:stretch>
          </p:blipFill>
          <p:spPr>
            <a:xfrm>
              <a:off x="0" y="-1"/>
              <a:ext cx="2952329" cy="4176467"/>
            </a:xfrm>
            <a:prstGeom prst="rect">
              <a:avLst/>
            </a:prstGeom>
            <a:ln w="28575" cap="flat">
              <a:solidFill>
                <a:srgbClr val="FFC000"/>
              </a:solidFill>
              <a:prstDash val="solid"/>
              <a:bevel/>
            </a:ln>
            <a:effectLst/>
          </p:spPr>
        </p:pic>
      </p:grpSp>
      <p:grpSp>
        <p:nvGrpSpPr>
          <p:cNvPr id="192" name="Group 192" descr="G:\Artikel Majalah Agribisnes Edisi 008\3 Rencana\Brunei GAP Poster\Poster-3.jpg"/>
          <p:cNvGrpSpPr/>
          <p:nvPr/>
        </p:nvGrpSpPr>
        <p:grpSpPr>
          <a:xfrm>
            <a:off x="3993986" y="3524022"/>
            <a:ext cx="1793417" cy="2341452"/>
            <a:chOff x="0" y="0"/>
            <a:chExt cx="2952330" cy="4176467"/>
          </a:xfrm>
        </p:grpSpPr>
        <p:sp>
          <p:nvSpPr>
            <p:cNvPr id="190" name="Shape 190"/>
            <p:cNvSpPr/>
            <p:nvPr/>
          </p:nvSpPr>
          <p:spPr>
            <a:xfrm>
              <a:off x="-1" y="-1"/>
              <a:ext cx="2952331" cy="4176469"/>
            </a:xfrm>
            <a:prstGeom prst="rect">
              <a:avLst/>
            </a:prstGeom>
            <a:solidFill>
              <a:srgbClr val="FFC000"/>
            </a:solidFill>
            <a:ln w="12700" cap="flat">
              <a:noFill/>
              <a:miter lim="400000"/>
            </a:ln>
            <a:effectLst/>
          </p:spPr>
          <p:txBody>
            <a:bodyPr wrap="square" lIns="45718" tIns="45718" rIns="45718" bIns="45718" numCol="1" anchor="ctr">
              <a:noAutofit/>
            </a:bodyPr>
            <a:lstStyle/>
            <a:p>
              <a:pPr>
                <a:defRPr>
                  <a:latin typeface="Trebuchet MS"/>
                  <a:ea typeface="Trebuchet MS"/>
                  <a:cs typeface="Trebuchet MS"/>
                  <a:sym typeface="Trebuchet MS"/>
                </a:defRPr>
              </a:pPr>
              <a:endParaRPr/>
            </a:p>
          </p:txBody>
        </p:sp>
        <p:pic>
          <p:nvPicPr>
            <p:cNvPr id="191" name="image7.jpeg"/>
            <p:cNvPicPr>
              <a:picLocks noChangeAspect="1"/>
            </p:cNvPicPr>
            <p:nvPr/>
          </p:nvPicPr>
          <p:blipFill>
            <a:blip r:embed="rId4">
              <a:extLst/>
            </a:blip>
            <a:stretch>
              <a:fillRect/>
            </a:stretch>
          </p:blipFill>
          <p:spPr>
            <a:xfrm>
              <a:off x="-1" y="-1"/>
              <a:ext cx="2952332" cy="4176469"/>
            </a:xfrm>
            <a:prstGeom prst="rect">
              <a:avLst/>
            </a:prstGeom>
            <a:ln w="28575" cap="flat">
              <a:solidFill>
                <a:srgbClr val="FFC000"/>
              </a:solidFill>
              <a:prstDash val="solid"/>
              <a:bevel/>
            </a:ln>
            <a:effectLst/>
          </p:spPr>
        </p:pic>
      </p:grpSp>
      <p:sp>
        <p:nvSpPr>
          <p:cNvPr id="193" name="Shape 193"/>
          <p:cNvSpPr/>
          <p:nvPr/>
        </p:nvSpPr>
        <p:spPr>
          <a:xfrm>
            <a:off x="971599" y="764702"/>
            <a:ext cx="7200801" cy="276999"/>
          </a:xfrm>
          <a:prstGeom prst="rect">
            <a:avLst/>
          </a:prstGeom>
          <a:solidFill>
            <a:srgbClr val="B4DCFA"/>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rebuchet MS"/>
                <a:ea typeface="Trebuchet MS"/>
                <a:cs typeface="Trebuchet MS"/>
                <a:sym typeface="Trebuchet MS"/>
              </a:defRPr>
            </a:lvl1pPr>
          </a:lstStyle>
          <a:p>
            <a:r>
              <a:rPr dirty="0" smtClean="0"/>
              <a:t>POSTER</a:t>
            </a:r>
            <a:r>
              <a:rPr lang="en-US" dirty="0" smtClean="0"/>
              <a:t>-POSTER DAN RISALAH</a:t>
            </a:r>
            <a:r>
              <a:rPr dirty="0" smtClean="0"/>
              <a:t> </a:t>
            </a:r>
            <a:r>
              <a:rPr dirty="0"/>
              <a:t>BRUNEI GAP</a:t>
            </a:r>
          </a:p>
        </p:txBody>
      </p:sp>
      <p:pic>
        <p:nvPicPr>
          <p:cNvPr id="3" name="Picture 2" descr="alin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046939" y="1415548"/>
            <a:ext cx="2414970" cy="3315611"/>
          </a:xfrm>
          <a:prstGeom prst="rect">
            <a:avLst/>
          </a:prstGeom>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E67C8"/>
      </a:accent1>
      <a:accent2>
        <a:srgbClr val="5ECCF3"/>
      </a:accent2>
      <a:accent3>
        <a:srgbClr val="A7EA52"/>
      </a:accent3>
      <a:accent4>
        <a:srgbClr val="5DCEAF"/>
      </a:accent4>
      <a:accent5>
        <a:srgbClr val="FF8021"/>
      </a:accent5>
      <a:accent6>
        <a:srgbClr val="F14124"/>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2984" dir="5400000" rotWithShape="0">
              <a:srgbClr val="000000">
                <a:alpha val="45000"/>
              </a:srgbClr>
            </a:outerShdw>
          </a:effectLst>
        </a:effectStyle>
        <a:effectStyle>
          <a:effectLst>
            <a:outerShdw blurRad="38100" dist="22984" dir="5400000" rotWithShape="0">
              <a:srgbClr val="000000">
                <a:alpha val="45000"/>
              </a:srgbClr>
            </a:outerShdw>
          </a:effectLst>
        </a:effectStyle>
        <a:effectStyle>
          <a:effectLst>
            <a:outerShdw blurRad="38100" dist="22984"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2984" dir="5400000" rotWithShape="0">
            <a:srgbClr val="000000">
              <a:alpha val="4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2984"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CE6E349D7116498723393B56F86F82" ma:contentTypeVersion="4" ma:contentTypeDescription="Create a new document." ma:contentTypeScope="" ma:versionID="84c13bb91e09460e6eab387386d8b362">
  <xsd:schema xmlns:xsd="http://www.w3.org/2001/XMLSchema" xmlns:xs="http://www.w3.org/2001/XMLSchema" xmlns:p="http://schemas.microsoft.com/office/2006/metadata/properties" xmlns:ns1="http://schemas.microsoft.com/sharepoint/v3" xmlns:ns2="2cf10e32-4f10-471b-9dc0-273480a17fce" targetNamespace="http://schemas.microsoft.com/office/2006/metadata/properties" ma:root="true" ma:fieldsID="0f0c8ae39b66d8cf9e1d144fa770ffdb" ns1:_="" ns2:_="">
    <xsd:import namespace="http://schemas.microsoft.com/sharepoint/v3"/>
    <xsd:import namespace="2cf10e32-4f10-471b-9dc0-273480a17fc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f10e32-4f10-471b-9dc0-273480a17fc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2cf10e32-4f10-471b-9dc0-273480a17fce">73U7EZHTMJJ7-934185346-531</_dlc_DocId>
    <_dlc_DocIdUrl xmlns="2cf10e32-4f10-471b-9dc0-273480a17fce">
      <Url>http://agriculture.gov.bn/_layouts/15/DocIdRedir.aspx?ID=73U7EZHTMJJ7-934185346-531</Url>
      <Description>73U7EZHTMJJ7-934185346-531</Description>
    </_dlc_DocIdUrl>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DABD4009-DC17-41FC-81CF-78CDEE940B73}"/>
</file>

<file path=customXml/itemProps2.xml><?xml version="1.0" encoding="utf-8"?>
<ds:datastoreItem xmlns:ds="http://schemas.openxmlformats.org/officeDocument/2006/customXml" ds:itemID="{3FDB5AE9-E621-420B-A417-20617D3C07E0}"/>
</file>

<file path=customXml/itemProps3.xml><?xml version="1.0" encoding="utf-8"?>
<ds:datastoreItem xmlns:ds="http://schemas.openxmlformats.org/officeDocument/2006/customXml" ds:itemID="{15B6BC8F-B098-4209-8BE3-E64853586950}"/>
</file>

<file path=customXml/itemProps4.xml><?xml version="1.0" encoding="utf-8"?>
<ds:datastoreItem xmlns:ds="http://schemas.openxmlformats.org/officeDocument/2006/customXml" ds:itemID="{D93012FA-B6C5-418D-A72A-7C20505226F4}"/>
</file>

<file path=docProps/app.xml><?xml version="1.0" encoding="utf-8"?>
<Properties xmlns="http://schemas.openxmlformats.org/officeDocument/2006/extended-properties" xmlns:vt="http://schemas.openxmlformats.org/officeDocument/2006/docPropsVTypes">
  <Template>Habitat.thmx</Template>
  <TotalTime>339</TotalTime>
  <Words>406</Words>
  <Application>Microsoft Office PowerPoint</Application>
  <PresentationFormat>On-screen Show (4:3)</PresentationFormat>
  <Paragraphs>67</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Agency FB</vt:lpstr>
      <vt:lpstr>Aharoni</vt:lpstr>
      <vt:lpstr>Book Antiqua</vt:lpstr>
      <vt:lpstr>Bookman Old Style</vt:lpstr>
      <vt:lpstr>Helvetica</vt:lpstr>
      <vt:lpstr>Helvetica Neue</vt:lpstr>
      <vt:lpstr>Trebuchet MS</vt:lpstr>
      <vt:lpstr>Wingdings 2</vt:lpstr>
      <vt:lpstr>Habitat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BRUNEI DARUSSALAM BRUNEI GAP PROGRESS UPDATE EWG GAP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Muhd Khairi Bin Haji Ibrahim / Samli</dc:creator>
  <cp:lastModifiedBy>Muhd Khairi Bin Haji Ibrahim / Samli</cp:lastModifiedBy>
  <cp:revision>19</cp:revision>
  <dcterms:modified xsi:type="dcterms:W3CDTF">2017-03-21T02:53:14Z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0x010100DACE6E349D7116498723393B56F86F82</vt:lpwstr>
  </property>
  <property fmtid="{D5CDD505-2E9C-101B-9397-08002B2CF9AE}" pid="3" name="_dlc_DocIdItemGuid">
    <vt:lpwstr>7613a6e7-b393-414f-b4a0-64c54311fbb0</vt:lpwstr>
  </property>
</Properties>
</file>